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1.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2.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3.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4.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740" r:id="rId3"/>
    <p:sldMasterId id="2147483770" r:id="rId4"/>
    <p:sldMasterId id="2147483800" r:id="rId5"/>
    <p:sldMasterId id="2147483815" r:id="rId6"/>
    <p:sldMasterId id="2147483848" r:id="rId7"/>
    <p:sldMasterId id="2147483860" r:id="rId8"/>
    <p:sldMasterId id="2147483872" r:id="rId9"/>
    <p:sldMasterId id="2147483887" r:id="rId10"/>
    <p:sldMasterId id="2147483902" r:id="rId11"/>
    <p:sldMasterId id="2147483917" r:id="rId12"/>
    <p:sldMasterId id="2147483932" r:id="rId13"/>
    <p:sldMasterId id="2147483947" r:id="rId14"/>
    <p:sldMasterId id="2147483962" r:id="rId15"/>
    <p:sldMasterId id="2147483992" r:id="rId16"/>
  </p:sldMasterIdLst>
  <p:notesMasterIdLst>
    <p:notesMasterId r:id="rId54"/>
  </p:notesMasterIdLst>
  <p:sldIdLst>
    <p:sldId id="4814" r:id="rId17"/>
    <p:sldId id="4815" r:id="rId18"/>
    <p:sldId id="4816" r:id="rId19"/>
    <p:sldId id="4803" r:id="rId20"/>
    <p:sldId id="4804" r:id="rId21"/>
    <p:sldId id="322" r:id="rId22"/>
    <p:sldId id="4817" r:id="rId23"/>
    <p:sldId id="4806" r:id="rId24"/>
    <p:sldId id="4818" r:id="rId25"/>
    <p:sldId id="4808" r:id="rId26"/>
    <p:sldId id="4809" r:id="rId27"/>
    <p:sldId id="4819" r:id="rId28"/>
    <p:sldId id="4820" r:id="rId29"/>
    <p:sldId id="4821" r:id="rId30"/>
    <p:sldId id="274" r:id="rId31"/>
    <p:sldId id="277" r:id="rId32"/>
    <p:sldId id="4813" r:id="rId33"/>
    <p:sldId id="279" r:id="rId34"/>
    <p:sldId id="280" r:id="rId35"/>
    <p:sldId id="281" r:id="rId36"/>
    <p:sldId id="282" r:id="rId37"/>
    <p:sldId id="283" r:id="rId38"/>
    <p:sldId id="284" r:id="rId39"/>
    <p:sldId id="285" r:id="rId40"/>
    <p:sldId id="287"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x="9144000" cy="5143500" type="screen16x9"/>
  <p:notesSz cx="6858000" cy="9144000"/>
  <p:defaultTextStyle>
    <a:defPPr>
      <a:defRPr lang="zh-CN"/>
    </a:defPPr>
    <a:lvl1pPr marL="0" algn="l" defTabSz="907281" rtl="0" eaLnBrk="1" latinLnBrk="0" hangingPunct="1">
      <a:defRPr sz="1800" kern="1200">
        <a:solidFill>
          <a:schemeClr val="tx1"/>
        </a:solidFill>
        <a:latin typeface="+mn-lt"/>
        <a:ea typeface="+mn-ea"/>
        <a:cs typeface="+mn-cs"/>
      </a:defRPr>
    </a:lvl1pPr>
    <a:lvl2pPr marL="453614" algn="l" defTabSz="907281" rtl="0" eaLnBrk="1" latinLnBrk="0" hangingPunct="1">
      <a:defRPr sz="1800" kern="1200">
        <a:solidFill>
          <a:schemeClr val="tx1"/>
        </a:solidFill>
        <a:latin typeface="+mn-lt"/>
        <a:ea typeface="+mn-ea"/>
        <a:cs typeface="+mn-cs"/>
      </a:defRPr>
    </a:lvl2pPr>
    <a:lvl3pPr marL="907281" algn="l" defTabSz="907281" rtl="0" eaLnBrk="1" latinLnBrk="0" hangingPunct="1">
      <a:defRPr sz="1800" kern="1200">
        <a:solidFill>
          <a:schemeClr val="tx1"/>
        </a:solidFill>
        <a:latin typeface="+mn-lt"/>
        <a:ea typeface="+mn-ea"/>
        <a:cs typeface="+mn-cs"/>
      </a:defRPr>
    </a:lvl3pPr>
    <a:lvl4pPr marL="1360880" algn="l" defTabSz="907281" rtl="0" eaLnBrk="1" latinLnBrk="0" hangingPunct="1">
      <a:defRPr sz="1800" kern="1200">
        <a:solidFill>
          <a:schemeClr val="tx1"/>
        </a:solidFill>
        <a:latin typeface="+mn-lt"/>
        <a:ea typeface="+mn-ea"/>
        <a:cs typeface="+mn-cs"/>
      </a:defRPr>
    </a:lvl4pPr>
    <a:lvl5pPr marL="1814561" algn="l" defTabSz="907281" rtl="0" eaLnBrk="1" latinLnBrk="0" hangingPunct="1">
      <a:defRPr sz="1800" kern="1200">
        <a:solidFill>
          <a:schemeClr val="tx1"/>
        </a:solidFill>
        <a:latin typeface="+mn-lt"/>
        <a:ea typeface="+mn-ea"/>
        <a:cs typeface="+mn-cs"/>
      </a:defRPr>
    </a:lvl5pPr>
    <a:lvl6pPr marL="2268053" algn="l" defTabSz="907281" rtl="0" eaLnBrk="1" latinLnBrk="0" hangingPunct="1">
      <a:defRPr sz="1800" kern="1200">
        <a:solidFill>
          <a:schemeClr val="tx1"/>
        </a:solidFill>
        <a:latin typeface="+mn-lt"/>
        <a:ea typeface="+mn-ea"/>
        <a:cs typeface="+mn-cs"/>
      </a:defRPr>
    </a:lvl6pPr>
    <a:lvl7pPr marL="2721751" algn="l" defTabSz="907281" rtl="0" eaLnBrk="1" latinLnBrk="0" hangingPunct="1">
      <a:defRPr sz="1800" kern="1200">
        <a:solidFill>
          <a:schemeClr val="tx1"/>
        </a:solidFill>
        <a:latin typeface="+mn-lt"/>
        <a:ea typeface="+mn-ea"/>
        <a:cs typeface="+mn-cs"/>
      </a:defRPr>
    </a:lvl7pPr>
    <a:lvl8pPr marL="3175342" algn="l" defTabSz="907281" rtl="0" eaLnBrk="1" latinLnBrk="0" hangingPunct="1">
      <a:defRPr sz="1800" kern="1200">
        <a:solidFill>
          <a:schemeClr val="tx1"/>
        </a:solidFill>
        <a:latin typeface="+mn-lt"/>
        <a:ea typeface="+mn-ea"/>
        <a:cs typeface="+mn-cs"/>
      </a:defRPr>
    </a:lvl8pPr>
    <a:lvl9pPr marL="3628994" algn="l" defTabSz="90728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BA8"/>
    <a:srgbClr val="494E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3" d="100"/>
          <a:sy n="143" d="100"/>
        </p:scale>
        <p:origin x="684"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CDCF65-5636-476A-A4AF-00563E13BF47}" type="datetimeFigureOut">
              <a:rPr lang="zh-CN" altLang="en-US" smtClean="0"/>
              <a:t>2019/9/23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DD46EC-4561-4905-86E5-75BD8BC9C93F}" type="slidenum">
              <a:rPr lang="zh-CN" altLang="en-US" smtClean="0"/>
              <a:t>‹#›</a:t>
            </a:fld>
            <a:endParaRPr lang="zh-CN" altLang="en-US"/>
          </a:p>
        </p:txBody>
      </p:sp>
    </p:spTree>
    <p:extLst>
      <p:ext uri="{BB962C8B-B14F-4D97-AF65-F5344CB8AC3E}">
        <p14:creationId xmlns:p14="http://schemas.microsoft.com/office/powerpoint/2010/main" val="2891813878"/>
      </p:ext>
    </p:extLst>
  </p:cSld>
  <p:clrMap bg1="lt1" tx1="dk1" bg2="lt2" tx2="dk2" accent1="accent1" accent2="accent2" accent3="accent3" accent4="accent4" accent5="accent5" accent6="accent6" hlink="hlink" folHlink="folHlink"/>
  <p:notesStyle>
    <a:lvl1pPr marL="0" algn="l" defTabSz="907281" rtl="0" eaLnBrk="1" latinLnBrk="0" hangingPunct="1">
      <a:defRPr sz="1200" kern="1200">
        <a:solidFill>
          <a:schemeClr val="tx1"/>
        </a:solidFill>
        <a:latin typeface="+mn-lt"/>
        <a:ea typeface="+mn-ea"/>
        <a:cs typeface="+mn-cs"/>
      </a:defRPr>
    </a:lvl1pPr>
    <a:lvl2pPr marL="453614" algn="l" defTabSz="907281" rtl="0" eaLnBrk="1" latinLnBrk="0" hangingPunct="1">
      <a:defRPr sz="1200" kern="1200">
        <a:solidFill>
          <a:schemeClr val="tx1"/>
        </a:solidFill>
        <a:latin typeface="+mn-lt"/>
        <a:ea typeface="+mn-ea"/>
        <a:cs typeface="+mn-cs"/>
      </a:defRPr>
    </a:lvl2pPr>
    <a:lvl3pPr marL="907281" algn="l" defTabSz="907281" rtl="0" eaLnBrk="1" latinLnBrk="0" hangingPunct="1">
      <a:defRPr sz="1200" kern="1200">
        <a:solidFill>
          <a:schemeClr val="tx1"/>
        </a:solidFill>
        <a:latin typeface="+mn-lt"/>
        <a:ea typeface="+mn-ea"/>
        <a:cs typeface="+mn-cs"/>
      </a:defRPr>
    </a:lvl3pPr>
    <a:lvl4pPr marL="1360880" algn="l" defTabSz="907281" rtl="0" eaLnBrk="1" latinLnBrk="0" hangingPunct="1">
      <a:defRPr sz="1200" kern="1200">
        <a:solidFill>
          <a:schemeClr val="tx1"/>
        </a:solidFill>
        <a:latin typeface="+mn-lt"/>
        <a:ea typeface="+mn-ea"/>
        <a:cs typeface="+mn-cs"/>
      </a:defRPr>
    </a:lvl4pPr>
    <a:lvl5pPr marL="1814561" algn="l" defTabSz="907281" rtl="0" eaLnBrk="1" latinLnBrk="0" hangingPunct="1">
      <a:defRPr sz="1200" kern="1200">
        <a:solidFill>
          <a:schemeClr val="tx1"/>
        </a:solidFill>
        <a:latin typeface="+mn-lt"/>
        <a:ea typeface="+mn-ea"/>
        <a:cs typeface="+mn-cs"/>
      </a:defRPr>
    </a:lvl5pPr>
    <a:lvl6pPr marL="2268053" algn="l" defTabSz="907281" rtl="0" eaLnBrk="1" latinLnBrk="0" hangingPunct="1">
      <a:defRPr sz="1200" kern="1200">
        <a:solidFill>
          <a:schemeClr val="tx1"/>
        </a:solidFill>
        <a:latin typeface="+mn-lt"/>
        <a:ea typeface="+mn-ea"/>
        <a:cs typeface="+mn-cs"/>
      </a:defRPr>
    </a:lvl6pPr>
    <a:lvl7pPr marL="2721751" algn="l" defTabSz="907281" rtl="0" eaLnBrk="1" latinLnBrk="0" hangingPunct="1">
      <a:defRPr sz="1200" kern="1200">
        <a:solidFill>
          <a:schemeClr val="tx1"/>
        </a:solidFill>
        <a:latin typeface="+mn-lt"/>
        <a:ea typeface="+mn-ea"/>
        <a:cs typeface="+mn-cs"/>
      </a:defRPr>
    </a:lvl7pPr>
    <a:lvl8pPr marL="3175342" algn="l" defTabSz="907281" rtl="0" eaLnBrk="1" latinLnBrk="0" hangingPunct="1">
      <a:defRPr sz="1200" kern="1200">
        <a:solidFill>
          <a:schemeClr val="tx1"/>
        </a:solidFill>
        <a:latin typeface="+mn-lt"/>
        <a:ea typeface="+mn-ea"/>
        <a:cs typeface="+mn-cs"/>
      </a:defRPr>
    </a:lvl8pPr>
    <a:lvl9pPr marL="3628994" algn="l" defTabSz="90728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35200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5" name="PlaceHolder 1"/>
          <p:cNvSpPr>
            <a:spLocks noGrp="1"/>
          </p:cNvSpPr>
          <p:nvPr>
            <p:ph type="body"/>
          </p:nvPr>
        </p:nvSpPr>
        <p:spPr>
          <a:xfrm>
            <a:off x="685800" y="4343400"/>
            <a:ext cx="5486040" cy="4114440"/>
          </a:xfrm>
          <a:prstGeom prst="rect">
            <a:avLst/>
          </a:prstGeom>
        </p:spPr>
        <p:txBody>
          <a:bodyPr/>
          <a:lstStyle/>
          <a:p>
            <a:endParaRPr/>
          </a:p>
        </p:txBody>
      </p:sp>
      <p:sp>
        <p:nvSpPr>
          <p:cNvPr id="2516" name="TextShape 2"/>
          <p:cNvSpPr txBox="1"/>
          <p:nvPr/>
        </p:nvSpPr>
        <p:spPr>
          <a:xfrm>
            <a:off x="3884760" y="8685360"/>
            <a:ext cx="2971440" cy="456840"/>
          </a:xfrm>
          <a:prstGeom prst="rect">
            <a:avLst/>
          </a:prstGeom>
        </p:spPr>
        <p:txBody>
          <a:bodyPr anchor="b"/>
          <a:lstStyle/>
          <a:p>
            <a:pPr algn="r">
              <a:lnSpc>
                <a:spcPct val="100000"/>
              </a:lnSpc>
            </a:pPr>
            <a:fld id="{D8A37325-1247-40CD-B0BC-CB470A4B9274}" type="slidenum">
              <a:rPr lang="en-US" sz="1200">
                <a:solidFill>
                  <a:srgbClr val="000000"/>
                </a:solidFill>
                <a:latin typeface="+mn-lt"/>
                <a:ea typeface="+mn-ea"/>
              </a:rPr>
              <a:t>17</a:t>
            </a:fld>
            <a:endParaRPr/>
          </a:p>
        </p:txBody>
      </p:sp>
    </p:spTree>
    <p:extLst>
      <p:ext uri="{BB962C8B-B14F-4D97-AF65-F5344CB8AC3E}">
        <p14:creationId xmlns:p14="http://schemas.microsoft.com/office/powerpoint/2010/main" val="192155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210243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4238183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680386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03752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4836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4274853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D46EC-4561-4905-86E5-75BD8BC9C93F}" type="slidenum">
              <a:rPr lang="zh-CN" altLang="en-US" smtClean="0"/>
              <a:t>25</a:t>
            </a:fld>
            <a:endParaRPr lang="zh-CN" altLang="en-US"/>
          </a:p>
        </p:txBody>
      </p:sp>
    </p:spTree>
    <p:extLst>
      <p:ext uri="{BB962C8B-B14F-4D97-AF65-F5344CB8AC3E}">
        <p14:creationId xmlns:p14="http://schemas.microsoft.com/office/powerpoint/2010/main" val="212063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1910879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423817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35510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37638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496247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16828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1920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423431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269447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54226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56419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638534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84586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838585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748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22"/>
            <a:ext cx="7772400" cy="1102519"/>
          </a:xfrm>
        </p:spPr>
        <p:txBody>
          <a:bodyPr/>
          <a:lstStyle/>
          <a:p>
            <a:r>
              <a:rPr lang="en-US"/>
              <a:t>Click to edit Master title style</a:t>
            </a:r>
          </a:p>
        </p:txBody>
      </p:sp>
      <p:sp>
        <p:nvSpPr>
          <p:cNvPr id="3" name="Subtitle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3614" indent="0" algn="ctr">
              <a:buNone/>
              <a:defRPr>
                <a:solidFill>
                  <a:schemeClr val="tx1">
                    <a:tint val="75000"/>
                  </a:schemeClr>
                </a:solidFill>
              </a:defRPr>
            </a:lvl2pPr>
            <a:lvl3pPr marL="907281" indent="0" algn="ctr">
              <a:buNone/>
              <a:defRPr>
                <a:solidFill>
                  <a:schemeClr val="tx1">
                    <a:tint val="75000"/>
                  </a:schemeClr>
                </a:solidFill>
              </a:defRPr>
            </a:lvl3pPr>
            <a:lvl4pPr marL="1360880" indent="0" algn="ctr">
              <a:buNone/>
              <a:defRPr>
                <a:solidFill>
                  <a:schemeClr val="tx1">
                    <a:tint val="75000"/>
                  </a:schemeClr>
                </a:solidFill>
              </a:defRPr>
            </a:lvl4pPr>
            <a:lvl5pPr marL="1814561" indent="0" algn="ctr">
              <a:buNone/>
              <a:defRPr>
                <a:solidFill>
                  <a:schemeClr val="tx1">
                    <a:tint val="75000"/>
                  </a:schemeClr>
                </a:solidFill>
              </a:defRPr>
            </a:lvl5pPr>
            <a:lvl6pPr marL="2268053" indent="0" algn="ctr">
              <a:buNone/>
              <a:defRPr>
                <a:solidFill>
                  <a:schemeClr val="tx1">
                    <a:tint val="75000"/>
                  </a:schemeClr>
                </a:solidFill>
              </a:defRPr>
            </a:lvl6pPr>
            <a:lvl7pPr marL="2721751" indent="0" algn="ctr">
              <a:buNone/>
              <a:defRPr>
                <a:solidFill>
                  <a:schemeClr val="tx1">
                    <a:tint val="75000"/>
                  </a:schemeClr>
                </a:solidFill>
              </a:defRPr>
            </a:lvl7pPr>
            <a:lvl8pPr marL="3175342" indent="0" algn="ctr">
              <a:buNone/>
              <a:defRPr>
                <a:solidFill>
                  <a:schemeClr val="tx1">
                    <a:tint val="75000"/>
                  </a:schemeClr>
                </a:solidFill>
              </a:defRPr>
            </a:lvl8pPr>
            <a:lvl9pPr marL="36289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5130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4"/>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3614" indent="0">
              <a:buNone/>
              <a:defRPr sz="2800"/>
            </a:lvl2pPr>
            <a:lvl3pPr marL="907281" indent="0">
              <a:buNone/>
              <a:defRPr sz="2400"/>
            </a:lvl3pPr>
            <a:lvl4pPr marL="1360880" indent="0">
              <a:buNone/>
              <a:defRPr sz="2000"/>
            </a:lvl4pPr>
            <a:lvl5pPr marL="1814561" indent="0">
              <a:buNone/>
              <a:defRPr sz="2000"/>
            </a:lvl5pPr>
            <a:lvl6pPr marL="2268053" indent="0">
              <a:buNone/>
              <a:defRPr sz="2000"/>
            </a:lvl6pPr>
            <a:lvl7pPr marL="2721751" indent="0">
              <a:buNone/>
              <a:defRPr sz="2000"/>
            </a:lvl7pPr>
            <a:lvl8pPr marL="3175342" indent="0">
              <a:buNone/>
              <a:defRPr sz="2000"/>
            </a:lvl8pPr>
            <a:lvl9pPr marL="3628994" indent="0">
              <a:buNone/>
              <a:defRPr sz="2000"/>
            </a:lvl9pPr>
          </a:lstStyle>
          <a:p>
            <a:endParaRPr lang="en-US"/>
          </a:p>
        </p:txBody>
      </p:sp>
      <p:sp>
        <p:nvSpPr>
          <p:cNvPr id="4" name="Text Placeholder 3"/>
          <p:cNvSpPr>
            <a:spLocks noGrp="1"/>
          </p:cNvSpPr>
          <p:nvPr>
            <p:ph type="body" sz="half" idx="2"/>
          </p:nvPr>
        </p:nvSpPr>
        <p:spPr>
          <a:xfrm>
            <a:off x="1792288" y="4025705"/>
            <a:ext cx="5486400" cy="603647"/>
          </a:xfrm>
        </p:spPr>
        <p:txBody>
          <a:bodyPr/>
          <a:lstStyle>
            <a:lvl1pPr marL="0" indent="0">
              <a:buNone/>
              <a:defRPr sz="1400"/>
            </a:lvl1pPr>
            <a:lvl2pPr marL="453614" indent="0">
              <a:buNone/>
              <a:defRPr sz="1200"/>
            </a:lvl2pPr>
            <a:lvl3pPr marL="907281" indent="0">
              <a:buNone/>
              <a:defRPr sz="1000"/>
            </a:lvl3pPr>
            <a:lvl4pPr marL="1360880" indent="0">
              <a:buNone/>
              <a:defRPr sz="900"/>
            </a:lvl4pPr>
            <a:lvl5pPr marL="1814561" indent="0">
              <a:buNone/>
              <a:defRPr sz="900"/>
            </a:lvl5pPr>
            <a:lvl6pPr marL="2268053" indent="0">
              <a:buNone/>
              <a:defRPr sz="900"/>
            </a:lvl6pPr>
            <a:lvl7pPr marL="2721751" indent="0">
              <a:buNone/>
              <a:defRPr sz="900"/>
            </a:lvl7pPr>
            <a:lvl8pPr marL="3175342" indent="0">
              <a:buNone/>
              <a:defRPr sz="900"/>
            </a:lvl8pPr>
            <a:lvl9pPr marL="362899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783291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2247976"/>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10000955"/>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1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633" indent="0">
              <a:buNone/>
              <a:defRPr sz="1100"/>
            </a:lvl2pPr>
            <a:lvl3pPr marL="683403" indent="0">
              <a:buNone/>
              <a:defRPr sz="900"/>
            </a:lvl3pPr>
            <a:lvl4pPr marL="1025105" indent="0">
              <a:buNone/>
              <a:defRPr sz="800"/>
            </a:lvl4pPr>
            <a:lvl5pPr marL="1366806" indent="0">
              <a:buNone/>
              <a:defRPr sz="800"/>
            </a:lvl5pPr>
            <a:lvl6pPr marL="1708577" indent="0">
              <a:buNone/>
              <a:defRPr sz="800"/>
            </a:lvl6pPr>
            <a:lvl7pPr marL="2050208" indent="0">
              <a:buNone/>
              <a:defRPr sz="800"/>
            </a:lvl7pPr>
            <a:lvl8pPr marL="2391840" indent="0">
              <a:buNone/>
              <a:defRPr sz="800"/>
            </a:lvl8pPr>
            <a:lvl9pPr marL="2733495" indent="0">
              <a:buNone/>
              <a:defRPr sz="8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3736578"/>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10"/>
            <a:ext cx="4629150" cy="3655219"/>
          </a:xfrm>
        </p:spPr>
        <p:txBody>
          <a:bodyPr anchor="t"/>
          <a:lstStyle>
            <a:lvl1pPr marL="0" indent="0">
              <a:buNone/>
              <a:defRPr sz="2400"/>
            </a:lvl1pPr>
            <a:lvl2pPr marL="341633" indent="0">
              <a:buNone/>
              <a:defRPr sz="2100"/>
            </a:lvl2pPr>
            <a:lvl3pPr marL="683403" indent="0">
              <a:buNone/>
              <a:defRPr sz="1800"/>
            </a:lvl3pPr>
            <a:lvl4pPr marL="1025105" indent="0">
              <a:buNone/>
              <a:defRPr sz="1500"/>
            </a:lvl4pPr>
            <a:lvl5pPr marL="1366806" indent="0">
              <a:buNone/>
              <a:defRPr sz="1500"/>
            </a:lvl5pPr>
            <a:lvl6pPr marL="1708577" indent="0">
              <a:buNone/>
              <a:defRPr sz="1500"/>
            </a:lvl6pPr>
            <a:lvl7pPr marL="2050208" indent="0">
              <a:buNone/>
              <a:defRPr sz="1500"/>
            </a:lvl7pPr>
            <a:lvl8pPr marL="2391840" indent="0">
              <a:buNone/>
              <a:defRPr sz="1500"/>
            </a:lvl8pPr>
            <a:lvl9pPr marL="2733495"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633" indent="0">
              <a:buNone/>
              <a:defRPr sz="1100"/>
            </a:lvl2pPr>
            <a:lvl3pPr marL="683403" indent="0">
              <a:buNone/>
              <a:defRPr sz="900"/>
            </a:lvl3pPr>
            <a:lvl4pPr marL="1025105" indent="0">
              <a:buNone/>
              <a:defRPr sz="800"/>
            </a:lvl4pPr>
            <a:lvl5pPr marL="1366806" indent="0">
              <a:buNone/>
              <a:defRPr sz="800"/>
            </a:lvl5pPr>
            <a:lvl6pPr marL="1708577" indent="0">
              <a:buNone/>
              <a:defRPr sz="800"/>
            </a:lvl6pPr>
            <a:lvl7pPr marL="2050208" indent="0">
              <a:buNone/>
              <a:defRPr sz="800"/>
            </a:lvl7pPr>
            <a:lvl8pPr marL="2391840" indent="0">
              <a:buNone/>
              <a:defRPr sz="800"/>
            </a:lvl8pPr>
            <a:lvl9pPr marL="2733495" indent="0">
              <a:buNone/>
              <a:defRPr sz="8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8627832"/>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0654865"/>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985"/>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273985"/>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649020"/>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55"/>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594" indent="0" algn="ctr">
              <a:buNone/>
              <a:defRPr>
                <a:solidFill>
                  <a:schemeClr val="tx1">
                    <a:tint val="75000"/>
                  </a:schemeClr>
                </a:solidFill>
              </a:defRPr>
            </a:lvl2pPr>
            <a:lvl3pPr marL="911385" indent="0" algn="ctr">
              <a:buNone/>
              <a:defRPr>
                <a:solidFill>
                  <a:schemeClr val="tx1">
                    <a:tint val="75000"/>
                  </a:schemeClr>
                </a:solidFill>
              </a:defRPr>
            </a:lvl3pPr>
            <a:lvl4pPr marL="1367044" indent="0" algn="ctr">
              <a:buNone/>
              <a:defRPr>
                <a:solidFill>
                  <a:schemeClr val="tx1">
                    <a:tint val="75000"/>
                  </a:schemeClr>
                </a:solidFill>
              </a:defRPr>
            </a:lvl4pPr>
            <a:lvl5pPr marL="1822769" indent="0" algn="ctr">
              <a:buNone/>
              <a:defRPr>
                <a:solidFill>
                  <a:schemeClr val="tx1">
                    <a:tint val="75000"/>
                  </a:schemeClr>
                </a:solidFill>
              </a:defRPr>
            </a:lvl5pPr>
            <a:lvl6pPr marL="2278362" indent="0" algn="ctr">
              <a:buNone/>
              <a:defRPr>
                <a:solidFill>
                  <a:schemeClr val="tx1">
                    <a:tint val="75000"/>
                  </a:schemeClr>
                </a:solidFill>
              </a:defRPr>
            </a:lvl6pPr>
            <a:lvl7pPr marL="2733971" indent="0" algn="ctr">
              <a:buNone/>
              <a:defRPr>
                <a:solidFill>
                  <a:schemeClr val="tx1">
                    <a:tint val="75000"/>
                  </a:schemeClr>
                </a:solidFill>
              </a:defRPr>
            </a:lvl7pPr>
            <a:lvl8pPr marL="3189713" indent="0" algn="ctr">
              <a:buNone/>
              <a:defRPr>
                <a:solidFill>
                  <a:schemeClr val="tx1">
                    <a:tint val="75000"/>
                  </a:schemeClr>
                </a:solidFill>
              </a:defRPr>
            </a:lvl8pPr>
            <a:lvl9pPr marL="364539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96384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626988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594" indent="0">
              <a:buNone/>
              <a:defRPr sz="1800">
                <a:solidFill>
                  <a:schemeClr val="tx1">
                    <a:tint val="75000"/>
                  </a:schemeClr>
                </a:solidFill>
              </a:defRPr>
            </a:lvl2pPr>
            <a:lvl3pPr marL="911385" indent="0">
              <a:buNone/>
              <a:defRPr sz="1600">
                <a:solidFill>
                  <a:schemeClr val="tx1">
                    <a:tint val="75000"/>
                  </a:schemeClr>
                </a:solidFill>
              </a:defRPr>
            </a:lvl3pPr>
            <a:lvl4pPr marL="1367044" indent="0">
              <a:buNone/>
              <a:defRPr sz="1400">
                <a:solidFill>
                  <a:schemeClr val="tx1">
                    <a:tint val="75000"/>
                  </a:schemeClr>
                </a:solidFill>
              </a:defRPr>
            </a:lvl4pPr>
            <a:lvl5pPr marL="1822769" indent="0">
              <a:buNone/>
              <a:defRPr sz="1400">
                <a:solidFill>
                  <a:schemeClr val="tx1">
                    <a:tint val="75000"/>
                  </a:schemeClr>
                </a:solidFill>
              </a:defRPr>
            </a:lvl5pPr>
            <a:lvl6pPr marL="2278362" indent="0">
              <a:buNone/>
              <a:defRPr sz="1400">
                <a:solidFill>
                  <a:schemeClr val="tx1">
                    <a:tint val="75000"/>
                  </a:schemeClr>
                </a:solidFill>
              </a:defRPr>
            </a:lvl6pPr>
            <a:lvl7pPr marL="2733971" indent="0">
              <a:buNone/>
              <a:defRPr sz="1400">
                <a:solidFill>
                  <a:schemeClr val="tx1">
                    <a:tint val="75000"/>
                  </a:schemeClr>
                </a:solidFill>
              </a:defRPr>
            </a:lvl7pPr>
            <a:lvl8pPr marL="3189713" indent="0">
              <a:buNone/>
              <a:defRPr sz="1400">
                <a:solidFill>
                  <a:schemeClr val="tx1">
                    <a:tint val="75000"/>
                  </a:schemeClr>
                </a:solidFill>
              </a:defRPr>
            </a:lvl8pPr>
            <a:lvl9pPr marL="364539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748217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42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7792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594" indent="0">
              <a:buNone/>
              <a:defRPr sz="2000" b="1"/>
            </a:lvl2pPr>
            <a:lvl3pPr marL="911385" indent="0">
              <a:buNone/>
              <a:defRPr sz="1800" b="1"/>
            </a:lvl3pPr>
            <a:lvl4pPr marL="1367044" indent="0">
              <a:buNone/>
              <a:defRPr sz="1600" b="1"/>
            </a:lvl4pPr>
            <a:lvl5pPr marL="1822769" indent="0">
              <a:buNone/>
              <a:defRPr sz="1600" b="1"/>
            </a:lvl5pPr>
            <a:lvl6pPr marL="2278362" indent="0">
              <a:buNone/>
              <a:defRPr sz="1600" b="1"/>
            </a:lvl6pPr>
            <a:lvl7pPr marL="2733971" indent="0">
              <a:buNone/>
              <a:defRPr sz="1600" b="1"/>
            </a:lvl7pPr>
            <a:lvl8pPr marL="3189713" indent="0">
              <a:buNone/>
              <a:defRPr sz="1600" b="1"/>
            </a:lvl8pPr>
            <a:lvl9pPr marL="364539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63" y="1151335"/>
            <a:ext cx="4041775" cy="479822"/>
          </a:xfrm>
        </p:spPr>
        <p:txBody>
          <a:bodyPr anchor="b"/>
          <a:lstStyle>
            <a:lvl1pPr marL="0" indent="0">
              <a:buNone/>
              <a:defRPr sz="2400" b="1"/>
            </a:lvl1pPr>
            <a:lvl2pPr marL="455594" indent="0">
              <a:buNone/>
              <a:defRPr sz="2000" b="1"/>
            </a:lvl2pPr>
            <a:lvl3pPr marL="911385" indent="0">
              <a:buNone/>
              <a:defRPr sz="1800" b="1"/>
            </a:lvl3pPr>
            <a:lvl4pPr marL="1367044" indent="0">
              <a:buNone/>
              <a:defRPr sz="1600" b="1"/>
            </a:lvl4pPr>
            <a:lvl5pPr marL="1822769" indent="0">
              <a:buNone/>
              <a:defRPr sz="1600" b="1"/>
            </a:lvl5pPr>
            <a:lvl6pPr marL="2278362" indent="0">
              <a:buNone/>
              <a:defRPr sz="1600" b="1"/>
            </a:lvl6pPr>
            <a:lvl7pPr marL="2733971" indent="0">
              <a:buNone/>
              <a:defRPr sz="1600" b="1"/>
            </a:lvl7pPr>
            <a:lvl8pPr marL="3189713" indent="0">
              <a:buNone/>
              <a:defRPr sz="1600" b="1"/>
            </a:lvl8pPr>
            <a:lvl9pPr marL="364539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6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161957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470006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79" tIns="34289" rIns="68379" bIns="34289" rtlCol="0" anchor="ctr"/>
          <a:lstStyle/>
          <a:p>
            <a:pPr algn="ctr" defTabSz="683522">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79" tIns="34289" rIns="68379" bIns="34289" rtlCol="0" anchor="ctr"/>
          <a:lstStyle/>
          <a:p>
            <a:pPr algn="ctr" defTabSz="683522">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271974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589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2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594" indent="0">
              <a:buNone/>
              <a:defRPr sz="1200"/>
            </a:lvl2pPr>
            <a:lvl3pPr marL="911385" indent="0">
              <a:buNone/>
              <a:defRPr sz="1000"/>
            </a:lvl3pPr>
            <a:lvl4pPr marL="1367044" indent="0">
              <a:buNone/>
              <a:defRPr sz="900"/>
            </a:lvl4pPr>
            <a:lvl5pPr marL="1822769" indent="0">
              <a:buNone/>
              <a:defRPr sz="900"/>
            </a:lvl5pPr>
            <a:lvl6pPr marL="2278362" indent="0">
              <a:buNone/>
              <a:defRPr sz="900"/>
            </a:lvl6pPr>
            <a:lvl7pPr marL="2733971" indent="0">
              <a:buNone/>
              <a:defRPr sz="900"/>
            </a:lvl7pPr>
            <a:lvl8pPr marL="3189713" indent="0">
              <a:buNone/>
              <a:defRPr sz="900"/>
            </a:lvl8pPr>
            <a:lvl9pPr marL="364539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70826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594" indent="0">
              <a:buNone/>
              <a:defRPr sz="2800"/>
            </a:lvl2pPr>
            <a:lvl3pPr marL="911385" indent="0">
              <a:buNone/>
              <a:defRPr sz="2400"/>
            </a:lvl3pPr>
            <a:lvl4pPr marL="1367044" indent="0">
              <a:buNone/>
              <a:defRPr sz="2000"/>
            </a:lvl4pPr>
            <a:lvl5pPr marL="1822769" indent="0">
              <a:buNone/>
              <a:defRPr sz="2000"/>
            </a:lvl5pPr>
            <a:lvl6pPr marL="2278362" indent="0">
              <a:buNone/>
              <a:defRPr sz="2000"/>
            </a:lvl6pPr>
            <a:lvl7pPr marL="2733971" indent="0">
              <a:buNone/>
              <a:defRPr sz="2000"/>
            </a:lvl7pPr>
            <a:lvl8pPr marL="3189713" indent="0">
              <a:buNone/>
              <a:defRPr sz="2000"/>
            </a:lvl8pPr>
            <a:lvl9pPr marL="3645392" indent="0">
              <a:buNone/>
              <a:defRPr sz="2000"/>
            </a:lvl9pPr>
          </a:lstStyle>
          <a:p>
            <a:endParaRPr lang="en-US"/>
          </a:p>
        </p:txBody>
      </p:sp>
      <p:sp>
        <p:nvSpPr>
          <p:cNvPr id="4" name="Text Placeholder 3"/>
          <p:cNvSpPr>
            <a:spLocks noGrp="1"/>
          </p:cNvSpPr>
          <p:nvPr>
            <p:ph type="body" sz="half" idx="2"/>
          </p:nvPr>
        </p:nvSpPr>
        <p:spPr>
          <a:xfrm>
            <a:off x="1792288" y="4025639"/>
            <a:ext cx="5486400" cy="603647"/>
          </a:xfrm>
        </p:spPr>
        <p:txBody>
          <a:bodyPr/>
          <a:lstStyle>
            <a:lvl1pPr marL="0" indent="0">
              <a:buNone/>
              <a:defRPr sz="1400"/>
            </a:lvl1pPr>
            <a:lvl2pPr marL="455594" indent="0">
              <a:buNone/>
              <a:defRPr sz="1200"/>
            </a:lvl2pPr>
            <a:lvl3pPr marL="911385" indent="0">
              <a:buNone/>
              <a:defRPr sz="1000"/>
            </a:lvl3pPr>
            <a:lvl4pPr marL="1367044" indent="0">
              <a:buNone/>
              <a:defRPr sz="900"/>
            </a:lvl4pPr>
            <a:lvl5pPr marL="1822769" indent="0">
              <a:buNone/>
              <a:defRPr sz="900"/>
            </a:lvl5pPr>
            <a:lvl6pPr marL="2278362" indent="0">
              <a:buNone/>
              <a:defRPr sz="900"/>
            </a:lvl6pPr>
            <a:lvl7pPr marL="2733971" indent="0">
              <a:buNone/>
              <a:defRPr sz="900"/>
            </a:lvl7pPr>
            <a:lvl8pPr marL="3189713" indent="0">
              <a:buNone/>
              <a:defRPr sz="900"/>
            </a:lvl8pPr>
            <a:lvl9pPr marL="364539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277752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870243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787378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7695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47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852521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4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702" indent="0" algn="ctr">
              <a:buNone/>
              <a:defRPr>
                <a:solidFill>
                  <a:schemeClr val="tx1">
                    <a:tint val="75000"/>
                  </a:schemeClr>
                </a:solidFill>
              </a:defRPr>
            </a:lvl2pPr>
            <a:lvl3pPr marL="911588" indent="0" algn="ctr">
              <a:buNone/>
              <a:defRPr>
                <a:solidFill>
                  <a:schemeClr val="tx1">
                    <a:tint val="75000"/>
                  </a:schemeClr>
                </a:solidFill>
              </a:defRPr>
            </a:lvl3pPr>
            <a:lvl4pPr marL="1367350" indent="0" algn="ctr">
              <a:buNone/>
              <a:defRPr>
                <a:solidFill>
                  <a:schemeClr val="tx1">
                    <a:tint val="75000"/>
                  </a:schemeClr>
                </a:solidFill>
              </a:defRPr>
            </a:lvl4pPr>
            <a:lvl5pPr marL="1823174" indent="0" algn="ctr">
              <a:buNone/>
              <a:defRPr>
                <a:solidFill>
                  <a:schemeClr val="tx1">
                    <a:tint val="75000"/>
                  </a:schemeClr>
                </a:solidFill>
              </a:defRPr>
            </a:lvl5pPr>
            <a:lvl6pPr marL="2278875" indent="0" algn="ctr">
              <a:buNone/>
              <a:defRPr>
                <a:solidFill>
                  <a:schemeClr val="tx1">
                    <a:tint val="75000"/>
                  </a:schemeClr>
                </a:solidFill>
              </a:defRPr>
            </a:lvl6pPr>
            <a:lvl7pPr marL="2734583" indent="0" algn="ctr">
              <a:buNone/>
              <a:defRPr>
                <a:solidFill>
                  <a:schemeClr val="tx1">
                    <a:tint val="75000"/>
                  </a:schemeClr>
                </a:solidFill>
              </a:defRPr>
            </a:lvl7pPr>
            <a:lvl8pPr marL="3190428" indent="0" algn="ctr">
              <a:buNone/>
              <a:defRPr>
                <a:solidFill>
                  <a:schemeClr val="tx1">
                    <a:tint val="75000"/>
                  </a:schemeClr>
                </a:solidFill>
              </a:defRPr>
            </a:lvl8pPr>
            <a:lvl9pPr marL="364621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344956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808409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702" indent="0">
              <a:buNone/>
              <a:defRPr sz="1800">
                <a:solidFill>
                  <a:schemeClr val="tx1">
                    <a:tint val="75000"/>
                  </a:schemeClr>
                </a:solidFill>
              </a:defRPr>
            </a:lvl2pPr>
            <a:lvl3pPr marL="911588" indent="0">
              <a:buNone/>
              <a:defRPr sz="1600">
                <a:solidFill>
                  <a:schemeClr val="tx1">
                    <a:tint val="75000"/>
                  </a:schemeClr>
                </a:solidFill>
              </a:defRPr>
            </a:lvl3pPr>
            <a:lvl4pPr marL="1367350" indent="0">
              <a:buNone/>
              <a:defRPr sz="1400">
                <a:solidFill>
                  <a:schemeClr val="tx1">
                    <a:tint val="75000"/>
                  </a:schemeClr>
                </a:solidFill>
              </a:defRPr>
            </a:lvl4pPr>
            <a:lvl5pPr marL="1823174" indent="0">
              <a:buNone/>
              <a:defRPr sz="1400">
                <a:solidFill>
                  <a:schemeClr val="tx1">
                    <a:tint val="75000"/>
                  </a:schemeClr>
                </a:solidFill>
              </a:defRPr>
            </a:lvl5pPr>
            <a:lvl6pPr marL="2278875" indent="0">
              <a:buNone/>
              <a:defRPr sz="1400">
                <a:solidFill>
                  <a:schemeClr val="tx1">
                    <a:tint val="75000"/>
                  </a:schemeClr>
                </a:solidFill>
              </a:defRPr>
            </a:lvl6pPr>
            <a:lvl7pPr marL="2734583" indent="0">
              <a:buNone/>
              <a:defRPr sz="1400">
                <a:solidFill>
                  <a:schemeClr val="tx1">
                    <a:tint val="75000"/>
                  </a:schemeClr>
                </a:solidFill>
              </a:defRPr>
            </a:lvl7pPr>
            <a:lvl8pPr marL="3190428" indent="0">
              <a:buNone/>
              <a:defRPr sz="1400">
                <a:solidFill>
                  <a:schemeClr val="tx1">
                    <a:tint val="75000"/>
                  </a:schemeClr>
                </a:solidFill>
              </a:defRPr>
            </a:lvl8pPr>
            <a:lvl9pPr marL="364621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4187531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46941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702" indent="0">
              <a:buNone/>
              <a:defRPr sz="2000" b="1"/>
            </a:lvl2pPr>
            <a:lvl3pPr marL="911588" indent="0">
              <a:buNone/>
              <a:defRPr sz="1800" b="1"/>
            </a:lvl3pPr>
            <a:lvl4pPr marL="1367350" indent="0">
              <a:buNone/>
              <a:defRPr sz="1600" b="1"/>
            </a:lvl4pPr>
            <a:lvl5pPr marL="1823174" indent="0">
              <a:buNone/>
              <a:defRPr sz="1600" b="1"/>
            </a:lvl5pPr>
            <a:lvl6pPr marL="2278875" indent="0">
              <a:buNone/>
              <a:defRPr sz="1600" b="1"/>
            </a:lvl6pPr>
            <a:lvl7pPr marL="2734583" indent="0">
              <a:buNone/>
              <a:defRPr sz="1600" b="1"/>
            </a:lvl7pPr>
            <a:lvl8pPr marL="3190428" indent="0">
              <a:buNone/>
              <a:defRPr sz="1600" b="1"/>
            </a:lvl8pPr>
            <a:lvl9pPr marL="364621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54" y="1151335"/>
            <a:ext cx="4041775" cy="479822"/>
          </a:xfrm>
        </p:spPr>
        <p:txBody>
          <a:bodyPr anchor="b"/>
          <a:lstStyle>
            <a:lvl1pPr marL="0" indent="0">
              <a:buNone/>
              <a:defRPr sz="2400" b="1"/>
            </a:lvl1pPr>
            <a:lvl2pPr marL="455702" indent="0">
              <a:buNone/>
              <a:defRPr sz="2000" b="1"/>
            </a:lvl2pPr>
            <a:lvl3pPr marL="911588" indent="0">
              <a:buNone/>
              <a:defRPr sz="1800" b="1"/>
            </a:lvl3pPr>
            <a:lvl4pPr marL="1367350" indent="0">
              <a:buNone/>
              <a:defRPr sz="1600" b="1"/>
            </a:lvl4pPr>
            <a:lvl5pPr marL="1823174" indent="0">
              <a:buNone/>
              <a:defRPr sz="1600" b="1"/>
            </a:lvl5pPr>
            <a:lvl6pPr marL="2278875" indent="0">
              <a:buNone/>
              <a:defRPr sz="1600" b="1"/>
            </a:lvl6pPr>
            <a:lvl7pPr marL="2734583" indent="0">
              <a:buNone/>
              <a:defRPr sz="1600" b="1"/>
            </a:lvl7pPr>
            <a:lvl8pPr marL="3190428" indent="0">
              <a:buNone/>
              <a:defRPr sz="1600" b="1"/>
            </a:lvl8pPr>
            <a:lvl9pPr marL="364621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4"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40823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583875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93" tIns="34289" rIns="68393" bIns="34289" rtlCol="0" anchor="ctr"/>
          <a:lstStyle/>
          <a:p>
            <a:pPr algn="ctr" defTabSz="683675">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93" tIns="34289" rIns="68393" bIns="34289" rtlCol="0" anchor="ctr"/>
          <a:lstStyle/>
          <a:p>
            <a:pPr algn="ctr" defTabSz="683675">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2803548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2793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1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702" indent="0">
              <a:buNone/>
              <a:defRPr sz="1200"/>
            </a:lvl2pPr>
            <a:lvl3pPr marL="911588" indent="0">
              <a:buNone/>
              <a:defRPr sz="1000"/>
            </a:lvl3pPr>
            <a:lvl4pPr marL="1367350" indent="0">
              <a:buNone/>
              <a:defRPr sz="900"/>
            </a:lvl4pPr>
            <a:lvl5pPr marL="1823174" indent="0">
              <a:buNone/>
              <a:defRPr sz="900"/>
            </a:lvl5pPr>
            <a:lvl6pPr marL="2278875" indent="0">
              <a:buNone/>
              <a:defRPr sz="900"/>
            </a:lvl6pPr>
            <a:lvl7pPr marL="2734583" indent="0">
              <a:buNone/>
              <a:defRPr sz="900"/>
            </a:lvl7pPr>
            <a:lvl8pPr marL="3190428" indent="0">
              <a:buNone/>
              <a:defRPr sz="900"/>
            </a:lvl8pPr>
            <a:lvl9pPr marL="364621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846408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702" indent="0">
              <a:buNone/>
              <a:defRPr sz="2800"/>
            </a:lvl2pPr>
            <a:lvl3pPr marL="911588" indent="0">
              <a:buNone/>
              <a:defRPr sz="2400"/>
            </a:lvl3pPr>
            <a:lvl4pPr marL="1367350" indent="0">
              <a:buNone/>
              <a:defRPr sz="2000"/>
            </a:lvl4pPr>
            <a:lvl5pPr marL="1823174" indent="0">
              <a:buNone/>
              <a:defRPr sz="2000"/>
            </a:lvl5pPr>
            <a:lvl6pPr marL="2278875" indent="0">
              <a:buNone/>
              <a:defRPr sz="2000"/>
            </a:lvl6pPr>
            <a:lvl7pPr marL="2734583" indent="0">
              <a:buNone/>
              <a:defRPr sz="2000"/>
            </a:lvl7pPr>
            <a:lvl8pPr marL="3190428" indent="0">
              <a:buNone/>
              <a:defRPr sz="2000"/>
            </a:lvl8pPr>
            <a:lvl9pPr marL="3646211" indent="0">
              <a:buNone/>
              <a:defRPr sz="2000"/>
            </a:lvl9pPr>
          </a:lstStyle>
          <a:p>
            <a:endParaRPr lang="en-US"/>
          </a:p>
        </p:txBody>
      </p:sp>
      <p:sp>
        <p:nvSpPr>
          <p:cNvPr id="4" name="Text Placeholder 3"/>
          <p:cNvSpPr>
            <a:spLocks noGrp="1"/>
          </p:cNvSpPr>
          <p:nvPr>
            <p:ph type="body" sz="half" idx="2"/>
          </p:nvPr>
        </p:nvSpPr>
        <p:spPr>
          <a:xfrm>
            <a:off x="1792288" y="4025630"/>
            <a:ext cx="5486400" cy="603647"/>
          </a:xfrm>
        </p:spPr>
        <p:txBody>
          <a:bodyPr/>
          <a:lstStyle>
            <a:lvl1pPr marL="0" indent="0">
              <a:buNone/>
              <a:defRPr sz="1400"/>
            </a:lvl1pPr>
            <a:lvl2pPr marL="455702" indent="0">
              <a:buNone/>
              <a:defRPr sz="1200"/>
            </a:lvl2pPr>
            <a:lvl3pPr marL="911588" indent="0">
              <a:buNone/>
              <a:defRPr sz="1000"/>
            </a:lvl3pPr>
            <a:lvl4pPr marL="1367350" indent="0">
              <a:buNone/>
              <a:defRPr sz="900"/>
            </a:lvl4pPr>
            <a:lvl5pPr marL="1823174" indent="0">
              <a:buNone/>
              <a:defRPr sz="900"/>
            </a:lvl5pPr>
            <a:lvl6pPr marL="2278875" indent="0">
              <a:buNone/>
              <a:defRPr sz="900"/>
            </a:lvl6pPr>
            <a:lvl7pPr marL="2734583" indent="0">
              <a:buNone/>
              <a:defRPr sz="900"/>
            </a:lvl7pPr>
            <a:lvl8pPr marL="3190428" indent="0">
              <a:buNone/>
              <a:defRPr sz="900"/>
            </a:lvl8pPr>
            <a:lvl9pPr marL="364621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53614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3966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430227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089720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2781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2696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3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822" indent="0" algn="ctr">
              <a:buNone/>
              <a:defRPr>
                <a:solidFill>
                  <a:schemeClr val="tx1">
                    <a:tint val="75000"/>
                  </a:schemeClr>
                </a:solidFill>
              </a:defRPr>
            </a:lvl2pPr>
            <a:lvl3pPr marL="911813" indent="0" algn="ctr">
              <a:buNone/>
              <a:defRPr>
                <a:solidFill>
                  <a:schemeClr val="tx1">
                    <a:tint val="75000"/>
                  </a:schemeClr>
                </a:solidFill>
              </a:defRPr>
            </a:lvl3pPr>
            <a:lvl4pPr marL="1367690" indent="0" algn="ctr">
              <a:buNone/>
              <a:defRPr>
                <a:solidFill>
                  <a:schemeClr val="tx1">
                    <a:tint val="75000"/>
                  </a:schemeClr>
                </a:solidFill>
              </a:defRPr>
            </a:lvl4pPr>
            <a:lvl5pPr marL="1823624" indent="0" algn="ctr">
              <a:buNone/>
              <a:defRPr>
                <a:solidFill>
                  <a:schemeClr val="tx1">
                    <a:tint val="75000"/>
                  </a:schemeClr>
                </a:solidFill>
              </a:defRPr>
            </a:lvl5pPr>
            <a:lvl6pPr marL="2279445" indent="0" algn="ctr">
              <a:buNone/>
              <a:defRPr>
                <a:solidFill>
                  <a:schemeClr val="tx1">
                    <a:tint val="75000"/>
                  </a:schemeClr>
                </a:solidFill>
              </a:defRPr>
            </a:lvl6pPr>
            <a:lvl7pPr marL="2735267" indent="0" algn="ctr">
              <a:buNone/>
              <a:defRPr>
                <a:solidFill>
                  <a:schemeClr val="tx1">
                    <a:tint val="75000"/>
                  </a:schemeClr>
                </a:solidFill>
              </a:defRPr>
            </a:lvl7pPr>
            <a:lvl8pPr marL="3191223" indent="0" algn="ctr">
              <a:buNone/>
              <a:defRPr>
                <a:solidFill>
                  <a:schemeClr val="tx1">
                    <a:tint val="75000"/>
                  </a:schemeClr>
                </a:solidFill>
              </a:defRPr>
            </a:lvl8pPr>
            <a:lvl9pPr marL="364712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051047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42925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822" indent="0">
              <a:buNone/>
              <a:defRPr sz="1800">
                <a:solidFill>
                  <a:schemeClr val="tx1">
                    <a:tint val="75000"/>
                  </a:schemeClr>
                </a:solidFill>
              </a:defRPr>
            </a:lvl2pPr>
            <a:lvl3pPr marL="911813" indent="0">
              <a:buNone/>
              <a:defRPr sz="1600">
                <a:solidFill>
                  <a:schemeClr val="tx1">
                    <a:tint val="75000"/>
                  </a:schemeClr>
                </a:solidFill>
              </a:defRPr>
            </a:lvl3pPr>
            <a:lvl4pPr marL="1367690" indent="0">
              <a:buNone/>
              <a:defRPr sz="1400">
                <a:solidFill>
                  <a:schemeClr val="tx1">
                    <a:tint val="75000"/>
                  </a:schemeClr>
                </a:solidFill>
              </a:defRPr>
            </a:lvl4pPr>
            <a:lvl5pPr marL="1823624" indent="0">
              <a:buNone/>
              <a:defRPr sz="1400">
                <a:solidFill>
                  <a:schemeClr val="tx1">
                    <a:tint val="75000"/>
                  </a:schemeClr>
                </a:solidFill>
              </a:defRPr>
            </a:lvl5pPr>
            <a:lvl6pPr marL="2279445" indent="0">
              <a:buNone/>
              <a:defRPr sz="1400">
                <a:solidFill>
                  <a:schemeClr val="tx1">
                    <a:tint val="75000"/>
                  </a:schemeClr>
                </a:solidFill>
              </a:defRPr>
            </a:lvl6pPr>
            <a:lvl7pPr marL="2735267" indent="0">
              <a:buNone/>
              <a:defRPr sz="1400">
                <a:solidFill>
                  <a:schemeClr val="tx1">
                    <a:tint val="75000"/>
                  </a:schemeClr>
                </a:solidFill>
              </a:defRPr>
            </a:lvl7pPr>
            <a:lvl8pPr marL="3191223" indent="0">
              <a:buNone/>
              <a:defRPr sz="1400">
                <a:solidFill>
                  <a:schemeClr val="tx1">
                    <a:tint val="75000"/>
                  </a:schemeClr>
                </a:solidFill>
              </a:defRPr>
            </a:lvl8pPr>
            <a:lvl9pPr marL="36471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234053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710833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822" indent="0">
              <a:buNone/>
              <a:defRPr sz="2000" b="1"/>
            </a:lvl2pPr>
            <a:lvl3pPr marL="911813" indent="0">
              <a:buNone/>
              <a:defRPr sz="1800" b="1"/>
            </a:lvl3pPr>
            <a:lvl4pPr marL="1367690" indent="0">
              <a:buNone/>
              <a:defRPr sz="1600" b="1"/>
            </a:lvl4pPr>
            <a:lvl5pPr marL="1823624" indent="0">
              <a:buNone/>
              <a:defRPr sz="1600" b="1"/>
            </a:lvl5pPr>
            <a:lvl6pPr marL="2279445" indent="0">
              <a:buNone/>
              <a:defRPr sz="1600" b="1"/>
            </a:lvl6pPr>
            <a:lvl7pPr marL="2735267" indent="0">
              <a:buNone/>
              <a:defRPr sz="1600" b="1"/>
            </a:lvl7pPr>
            <a:lvl8pPr marL="3191223" indent="0">
              <a:buNone/>
              <a:defRPr sz="1600" b="1"/>
            </a:lvl8pPr>
            <a:lvl9pPr marL="364712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44" y="1151335"/>
            <a:ext cx="4041775" cy="479822"/>
          </a:xfrm>
        </p:spPr>
        <p:txBody>
          <a:bodyPr anchor="b"/>
          <a:lstStyle>
            <a:lvl1pPr marL="0" indent="0">
              <a:buNone/>
              <a:defRPr sz="2400" b="1"/>
            </a:lvl1pPr>
            <a:lvl2pPr marL="455822" indent="0">
              <a:buNone/>
              <a:defRPr sz="2000" b="1"/>
            </a:lvl2pPr>
            <a:lvl3pPr marL="911813" indent="0">
              <a:buNone/>
              <a:defRPr sz="1800" b="1"/>
            </a:lvl3pPr>
            <a:lvl4pPr marL="1367690" indent="0">
              <a:buNone/>
              <a:defRPr sz="1600" b="1"/>
            </a:lvl4pPr>
            <a:lvl5pPr marL="1823624" indent="0">
              <a:buNone/>
              <a:defRPr sz="1600" b="1"/>
            </a:lvl5pPr>
            <a:lvl6pPr marL="2279445" indent="0">
              <a:buNone/>
              <a:defRPr sz="1600" b="1"/>
            </a:lvl6pPr>
            <a:lvl7pPr marL="2735267" indent="0">
              <a:buNone/>
              <a:defRPr sz="1600" b="1"/>
            </a:lvl7pPr>
            <a:lvl8pPr marL="3191223" indent="0">
              <a:buNone/>
              <a:defRPr sz="1600" b="1"/>
            </a:lvl8pPr>
            <a:lvl9pPr marL="364712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44"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915583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19241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3780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08" tIns="34289" rIns="68408" bIns="34289" rtlCol="0" anchor="ctr"/>
          <a:lstStyle/>
          <a:p>
            <a:pPr algn="ctr" defTabSz="683845">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08" tIns="34289" rIns="68408" bIns="34289" rtlCol="0" anchor="ctr"/>
          <a:lstStyle/>
          <a:p>
            <a:pPr algn="ctr" defTabSz="683845">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1563885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7062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0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822" indent="0">
              <a:buNone/>
              <a:defRPr sz="1200"/>
            </a:lvl2pPr>
            <a:lvl3pPr marL="911813" indent="0">
              <a:buNone/>
              <a:defRPr sz="1000"/>
            </a:lvl3pPr>
            <a:lvl4pPr marL="1367690" indent="0">
              <a:buNone/>
              <a:defRPr sz="900"/>
            </a:lvl4pPr>
            <a:lvl5pPr marL="1823624" indent="0">
              <a:buNone/>
              <a:defRPr sz="900"/>
            </a:lvl5pPr>
            <a:lvl6pPr marL="2279445" indent="0">
              <a:buNone/>
              <a:defRPr sz="900"/>
            </a:lvl6pPr>
            <a:lvl7pPr marL="2735267" indent="0">
              <a:buNone/>
              <a:defRPr sz="900"/>
            </a:lvl7pPr>
            <a:lvl8pPr marL="3191223" indent="0">
              <a:buNone/>
              <a:defRPr sz="900"/>
            </a:lvl8pPr>
            <a:lvl9pPr marL="364712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409871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822" indent="0">
              <a:buNone/>
              <a:defRPr sz="2800"/>
            </a:lvl2pPr>
            <a:lvl3pPr marL="911813" indent="0">
              <a:buNone/>
              <a:defRPr sz="2400"/>
            </a:lvl3pPr>
            <a:lvl4pPr marL="1367690" indent="0">
              <a:buNone/>
              <a:defRPr sz="2000"/>
            </a:lvl4pPr>
            <a:lvl5pPr marL="1823624" indent="0">
              <a:buNone/>
              <a:defRPr sz="2000"/>
            </a:lvl5pPr>
            <a:lvl6pPr marL="2279445" indent="0">
              <a:buNone/>
              <a:defRPr sz="2000"/>
            </a:lvl6pPr>
            <a:lvl7pPr marL="2735267" indent="0">
              <a:buNone/>
              <a:defRPr sz="2000"/>
            </a:lvl7pPr>
            <a:lvl8pPr marL="3191223" indent="0">
              <a:buNone/>
              <a:defRPr sz="2000"/>
            </a:lvl8pPr>
            <a:lvl9pPr marL="3647121" indent="0">
              <a:buNone/>
              <a:defRPr sz="2000"/>
            </a:lvl9pPr>
          </a:lstStyle>
          <a:p>
            <a:endParaRPr lang="en-US"/>
          </a:p>
        </p:txBody>
      </p:sp>
      <p:sp>
        <p:nvSpPr>
          <p:cNvPr id="4" name="Text Placeholder 3"/>
          <p:cNvSpPr>
            <a:spLocks noGrp="1"/>
          </p:cNvSpPr>
          <p:nvPr>
            <p:ph type="body" sz="half" idx="2"/>
          </p:nvPr>
        </p:nvSpPr>
        <p:spPr>
          <a:xfrm>
            <a:off x="1792288" y="4025620"/>
            <a:ext cx="5486400" cy="603647"/>
          </a:xfrm>
        </p:spPr>
        <p:txBody>
          <a:bodyPr/>
          <a:lstStyle>
            <a:lvl1pPr marL="0" indent="0">
              <a:buNone/>
              <a:defRPr sz="1400"/>
            </a:lvl1pPr>
            <a:lvl2pPr marL="455822" indent="0">
              <a:buNone/>
              <a:defRPr sz="1200"/>
            </a:lvl2pPr>
            <a:lvl3pPr marL="911813" indent="0">
              <a:buNone/>
              <a:defRPr sz="1000"/>
            </a:lvl3pPr>
            <a:lvl4pPr marL="1367690" indent="0">
              <a:buNone/>
              <a:defRPr sz="900"/>
            </a:lvl4pPr>
            <a:lvl5pPr marL="1823624" indent="0">
              <a:buNone/>
              <a:defRPr sz="900"/>
            </a:lvl5pPr>
            <a:lvl6pPr marL="2279445" indent="0">
              <a:buNone/>
              <a:defRPr sz="900"/>
            </a:lvl6pPr>
            <a:lvl7pPr marL="2735267" indent="0">
              <a:buNone/>
              <a:defRPr sz="900"/>
            </a:lvl7pPr>
            <a:lvl8pPr marL="3191223" indent="0">
              <a:buNone/>
              <a:defRPr sz="900"/>
            </a:lvl8pPr>
            <a:lvl9pPr marL="364712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652483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8061232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824936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470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9247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25"/>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954" indent="0" algn="ctr">
              <a:buNone/>
              <a:defRPr>
                <a:solidFill>
                  <a:schemeClr val="tx1">
                    <a:tint val="75000"/>
                  </a:schemeClr>
                </a:solidFill>
              </a:defRPr>
            </a:lvl2pPr>
            <a:lvl3pPr marL="912060" indent="0" algn="ctr">
              <a:buNone/>
              <a:defRPr>
                <a:solidFill>
                  <a:schemeClr val="tx1">
                    <a:tint val="75000"/>
                  </a:schemeClr>
                </a:solidFill>
              </a:defRPr>
            </a:lvl3pPr>
            <a:lvl4pPr marL="1368064" indent="0" algn="ctr">
              <a:buNone/>
              <a:defRPr>
                <a:solidFill>
                  <a:schemeClr val="tx1">
                    <a:tint val="75000"/>
                  </a:schemeClr>
                </a:solidFill>
              </a:defRPr>
            </a:lvl4pPr>
            <a:lvl5pPr marL="1824119" indent="0" algn="ctr">
              <a:buNone/>
              <a:defRPr>
                <a:solidFill>
                  <a:schemeClr val="tx1">
                    <a:tint val="75000"/>
                  </a:schemeClr>
                </a:solidFill>
              </a:defRPr>
            </a:lvl5pPr>
            <a:lvl6pPr marL="2280072" indent="0" algn="ctr">
              <a:buNone/>
              <a:defRPr>
                <a:solidFill>
                  <a:schemeClr val="tx1">
                    <a:tint val="75000"/>
                  </a:schemeClr>
                </a:solidFill>
              </a:defRPr>
            </a:lvl6pPr>
            <a:lvl7pPr marL="2736026" indent="0" algn="ctr">
              <a:buNone/>
              <a:defRPr>
                <a:solidFill>
                  <a:schemeClr val="tx1">
                    <a:tint val="75000"/>
                  </a:schemeClr>
                </a:solidFill>
              </a:defRPr>
            </a:lvl7pPr>
            <a:lvl8pPr marL="3192098" indent="0" algn="ctr">
              <a:buNone/>
              <a:defRPr>
                <a:solidFill>
                  <a:schemeClr val="tx1">
                    <a:tint val="75000"/>
                  </a:schemeClr>
                </a:solidFill>
              </a:defRPr>
            </a:lvl8pPr>
            <a:lvl9pPr marL="36481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5617881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42471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17"/>
            <a:ext cx="7772400" cy="1102519"/>
          </a:xfrm>
        </p:spPr>
        <p:txBody>
          <a:bodyPr/>
          <a:lstStyle/>
          <a:p>
            <a:r>
              <a:rPr lang="en-US"/>
              <a:t>Click to edit Master title style</a:t>
            </a:r>
          </a:p>
        </p:txBody>
      </p:sp>
      <p:sp>
        <p:nvSpPr>
          <p:cNvPr id="3" name="Subtitle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3658" indent="0" algn="ctr">
              <a:buNone/>
              <a:defRPr>
                <a:solidFill>
                  <a:schemeClr val="tx1">
                    <a:tint val="75000"/>
                  </a:schemeClr>
                </a:solidFill>
              </a:defRPr>
            </a:lvl2pPr>
            <a:lvl3pPr marL="907370" indent="0" algn="ctr">
              <a:buNone/>
              <a:defRPr>
                <a:solidFill>
                  <a:schemeClr val="tx1">
                    <a:tint val="75000"/>
                  </a:schemeClr>
                </a:solidFill>
              </a:defRPr>
            </a:lvl3pPr>
            <a:lvl4pPr marL="1361014" indent="0" algn="ctr">
              <a:buNone/>
              <a:defRPr>
                <a:solidFill>
                  <a:schemeClr val="tx1">
                    <a:tint val="75000"/>
                  </a:schemeClr>
                </a:solidFill>
              </a:defRPr>
            </a:lvl4pPr>
            <a:lvl5pPr marL="1814743" indent="0" algn="ctr">
              <a:buNone/>
              <a:defRPr>
                <a:solidFill>
                  <a:schemeClr val="tx1">
                    <a:tint val="75000"/>
                  </a:schemeClr>
                </a:solidFill>
              </a:defRPr>
            </a:lvl5pPr>
            <a:lvl6pPr marL="2268278" indent="0" algn="ctr">
              <a:buNone/>
              <a:defRPr>
                <a:solidFill>
                  <a:schemeClr val="tx1">
                    <a:tint val="75000"/>
                  </a:schemeClr>
                </a:solidFill>
              </a:defRPr>
            </a:lvl6pPr>
            <a:lvl7pPr marL="2722020" indent="0" algn="ctr">
              <a:buNone/>
              <a:defRPr>
                <a:solidFill>
                  <a:schemeClr val="tx1">
                    <a:tint val="75000"/>
                  </a:schemeClr>
                </a:solidFill>
              </a:defRPr>
            </a:lvl7pPr>
            <a:lvl8pPr marL="3175660" indent="0" algn="ctr">
              <a:buNone/>
              <a:defRPr>
                <a:solidFill>
                  <a:schemeClr val="tx1">
                    <a:tint val="75000"/>
                  </a:schemeClr>
                </a:solidFill>
              </a:defRPr>
            </a:lvl8pPr>
            <a:lvl9pPr marL="36293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1359829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954" indent="0">
              <a:buNone/>
              <a:defRPr sz="1800">
                <a:solidFill>
                  <a:schemeClr val="tx1">
                    <a:tint val="75000"/>
                  </a:schemeClr>
                </a:solidFill>
              </a:defRPr>
            </a:lvl2pPr>
            <a:lvl3pPr marL="912060" indent="0">
              <a:buNone/>
              <a:defRPr sz="1600">
                <a:solidFill>
                  <a:schemeClr val="tx1">
                    <a:tint val="75000"/>
                  </a:schemeClr>
                </a:solidFill>
              </a:defRPr>
            </a:lvl3pPr>
            <a:lvl4pPr marL="1368064" indent="0">
              <a:buNone/>
              <a:defRPr sz="1400">
                <a:solidFill>
                  <a:schemeClr val="tx1">
                    <a:tint val="75000"/>
                  </a:schemeClr>
                </a:solidFill>
              </a:defRPr>
            </a:lvl4pPr>
            <a:lvl5pPr marL="1824119" indent="0">
              <a:buNone/>
              <a:defRPr sz="1400">
                <a:solidFill>
                  <a:schemeClr val="tx1">
                    <a:tint val="75000"/>
                  </a:schemeClr>
                </a:solidFill>
              </a:defRPr>
            </a:lvl5pPr>
            <a:lvl6pPr marL="2280072" indent="0">
              <a:buNone/>
              <a:defRPr sz="1400">
                <a:solidFill>
                  <a:schemeClr val="tx1">
                    <a:tint val="75000"/>
                  </a:schemeClr>
                </a:solidFill>
              </a:defRPr>
            </a:lvl6pPr>
            <a:lvl7pPr marL="2736026" indent="0">
              <a:buNone/>
              <a:defRPr sz="1400">
                <a:solidFill>
                  <a:schemeClr val="tx1">
                    <a:tint val="75000"/>
                  </a:schemeClr>
                </a:solidFill>
              </a:defRPr>
            </a:lvl7pPr>
            <a:lvl8pPr marL="3192098" indent="0">
              <a:buNone/>
              <a:defRPr sz="1400">
                <a:solidFill>
                  <a:schemeClr val="tx1">
                    <a:tint val="75000"/>
                  </a:schemeClr>
                </a:solidFill>
              </a:defRPr>
            </a:lvl8pPr>
            <a:lvl9pPr marL="364812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716645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071488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954" indent="0">
              <a:buNone/>
              <a:defRPr sz="2000" b="1"/>
            </a:lvl2pPr>
            <a:lvl3pPr marL="912060" indent="0">
              <a:buNone/>
              <a:defRPr sz="1800" b="1"/>
            </a:lvl3pPr>
            <a:lvl4pPr marL="1368064" indent="0">
              <a:buNone/>
              <a:defRPr sz="1600" b="1"/>
            </a:lvl4pPr>
            <a:lvl5pPr marL="1824119" indent="0">
              <a:buNone/>
              <a:defRPr sz="1600" b="1"/>
            </a:lvl5pPr>
            <a:lvl6pPr marL="2280072" indent="0">
              <a:buNone/>
              <a:defRPr sz="1600" b="1"/>
            </a:lvl6pPr>
            <a:lvl7pPr marL="2736026" indent="0">
              <a:buNone/>
              <a:defRPr sz="1600" b="1"/>
            </a:lvl7pPr>
            <a:lvl8pPr marL="3192098" indent="0">
              <a:buNone/>
              <a:defRPr sz="1600" b="1"/>
            </a:lvl8pPr>
            <a:lvl9pPr marL="364812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33" y="1151335"/>
            <a:ext cx="4041775" cy="479822"/>
          </a:xfrm>
        </p:spPr>
        <p:txBody>
          <a:bodyPr anchor="b"/>
          <a:lstStyle>
            <a:lvl1pPr marL="0" indent="0">
              <a:buNone/>
              <a:defRPr sz="2400" b="1"/>
            </a:lvl1pPr>
            <a:lvl2pPr marL="455954" indent="0">
              <a:buNone/>
              <a:defRPr sz="2000" b="1"/>
            </a:lvl2pPr>
            <a:lvl3pPr marL="912060" indent="0">
              <a:buNone/>
              <a:defRPr sz="1800" b="1"/>
            </a:lvl3pPr>
            <a:lvl4pPr marL="1368064" indent="0">
              <a:buNone/>
              <a:defRPr sz="1600" b="1"/>
            </a:lvl4pPr>
            <a:lvl5pPr marL="1824119" indent="0">
              <a:buNone/>
              <a:defRPr sz="1600" b="1"/>
            </a:lvl5pPr>
            <a:lvl6pPr marL="2280072" indent="0">
              <a:buNone/>
              <a:defRPr sz="1600" b="1"/>
            </a:lvl6pPr>
            <a:lvl7pPr marL="2736026" indent="0">
              <a:buNone/>
              <a:defRPr sz="1600" b="1"/>
            </a:lvl7pPr>
            <a:lvl8pPr marL="3192098" indent="0">
              <a:buNone/>
              <a:defRPr sz="1600" b="1"/>
            </a:lvl8pPr>
            <a:lvl9pPr marL="364812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6668623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8380023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684032">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684032">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503582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8189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954" indent="0">
              <a:buNone/>
              <a:defRPr sz="1200"/>
            </a:lvl2pPr>
            <a:lvl3pPr marL="912060" indent="0">
              <a:buNone/>
              <a:defRPr sz="1000"/>
            </a:lvl3pPr>
            <a:lvl4pPr marL="1368064" indent="0">
              <a:buNone/>
              <a:defRPr sz="900"/>
            </a:lvl4pPr>
            <a:lvl5pPr marL="1824119" indent="0">
              <a:buNone/>
              <a:defRPr sz="900"/>
            </a:lvl5pPr>
            <a:lvl6pPr marL="2280072" indent="0">
              <a:buNone/>
              <a:defRPr sz="900"/>
            </a:lvl6pPr>
            <a:lvl7pPr marL="2736026" indent="0">
              <a:buNone/>
              <a:defRPr sz="900"/>
            </a:lvl7pPr>
            <a:lvl8pPr marL="3192098" indent="0">
              <a:buNone/>
              <a:defRPr sz="900"/>
            </a:lvl8pPr>
            <a:lvl9pPr marL="364812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407606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954" indent="0">
              <a:buNone/>
              <a:defRPr sz="2800"/>
            </a:lvl2pPr>
            <a:lvl3pPr marL="912060" indent="0">
              <a:buNone/>
              <a:defRPr sz="2400"/>
            </a:lvl3pPr>
            <a:lvl4pPr marL="1368064" indent="0">
              <a:buNone/>
              <a:defRPr sz="2000"/>
            </a:lvl4pPr>
            <a:lvl5pPr marL="1824119" indent="0">
              <a:buNone/>
              <a:defRPr sz="2000"/>
            </a:lvl5pPr>
            <a:lvl6pPr marL="2280072" indent="0">
              <a:buNone/>
              <a:defRPr sz="2000"/>
            </a:lvl6pPr>
            <a:lvl7pPr marL="2736026" indent="0">
              <a:buNone/>
              <a:defRPr sz="2000"/>
            </a:lvl7pPr>
            <a:lvl8pPr marL="3192098" indent="0">
              <a:buNone/>
              <a:defRPr sz="2000"/>
            </a:lvl8pPr>
            <a:lvl9pPr marL="3648122" indent="0">
              <a:buNone/>
              <a:defRPr sz="2000"/>
            </a:lvl9pPr>
          </a:lstStyle>
          <a:p>
            <a:endParaRPr lang="en-US"/>
          </a:p>
        </p:txBody>
      </p:sp>
      <p:sp>
        <p:nvSpPr>
          <p:cNvPr id="4" name="Text Placeholder 3"/>
          <p:cNvSpPr>
            <a:spLocks noGrp="1"/>
          </p:cNvSpPr>
          <p:nvPr>
            <p:ph type="body" sz="half" idx="2"/>
          </p:nvPr>
        </p:nvSpPr>
        <p:spPr>
          <a:xfrm>
            <a:off x="1792288" y="4025609"/>
            <a:ext cx="5486400" cy="603647"/>
          </a:xfrm>
        </p:spPr>
        <p:txBody>
          <a:bodyPr/>
          <a:lstStyle>
            <a:lvl1pPr marL="0" indent="0">
              <a:buNone/>
              <a:defRPr sz="1400"/>
            </a:lvl1pPr>
            <a:lvl2pPr marL="455954" indent="0">
              <a:buNone/>
              <a:defRPr sz="1200"/>
            </a:lvl2pPr>
            <a:lvl3pPr marL="912060" indent="0">
              <a:buNone/>
              <a:defRPr sz="1000"/>
            </a:lvl3pPr>
            <a:lvl4pPr marL="1368064" indent="0">
              <a:buNone/>
              <a:defRPr sz="900"/>
            </a:lvl4pPr>
            <a:lvl5pPr marL="1824119" indent="0">
              <a:buNone/>
              <a:defRPr sz="900"/>
            </a:lvl5pPr>
            <a:lvl6pPr marL="2280072" indent="0">
              <a:buNone/>
              <a:defRPr sz="900"/>
            </a:lvl6pPr>
            <a:lvl7pPr marL="2736026" indent="0">
              <a:buNone/>
              <a:defRPr sz="900"/>
            </a:lvl7pPr>
            <a:lvl8pPr marL="3192098" indent="0">
              <a:buNone/>
              <a:defRPr sz="900"/>
            </a:lvl8pPr>
            <a:lvl9pPr marL="364812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887801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6187210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08430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3096969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89185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47379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3"/>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098" indent="0" algn="ctr">
              <a:buNone/>
              <a:defRPr>
                <a:solidFill>
                  <a:schemeClr val="tx1">
                    <a:tint val="75000"/>
                  </a:schemeClr>
                </a:solidFill>
              </a:defRPr>
            </a:lvl2pPr>
            <a:lvl3pPr marL="912330" indent="0" algn="ctr">
              <a:buNone/>
              <a:defRPr>
                <a:solidFill>
                  <a:schemeClr val="tx1">
                    <a:tint val="75000"/>
                  </a:schemeClr>
                </a:solidFill>
              </a:defRPr>
            </a:lvl3pPr>
            <a:lvl4pPr marL="1368472" indent="0" algn="ctr">
              <a:buNone/>
              <a:defRPr>
                <a:solidFill>
                  <a:schemeClr val="tx1">
                    <a:tint val="75000"/>
                  </a:schemeClr>
                </a:solidFill>
              </a:defRPr>
            </a:lvl4pPr>
            <a:lvl5pPr marL="1824659" indent="0" algn="ctr">
              <a:buNone/>
              <a:defRPr>
                <a:solidFill>
                  <a:schemeClr val="tx1">
                    <a:tint val="75000"/>
                  </a:schemeClr>
                </a:solidFill>
              </a:defRPr>
            </a:lvl5pPr>
            <a:lvl6pPr marL="2280756" indent="0" algn="ctr">
              <a:buNone/>
              <a:defRPr>
                <a:solidFill>
                  <a:schemeClr val="tx1">
                    <a:tint val="75000"/>
                  </a:schemeClr>
                </a:solidFill>
              </a:defRPr>
            </a:lvl6pPr>
            <a:lvl7pPr marL="2736854" indent="0" algn="ctr">
              <a:buNone/>
              <a:defRPr>
                <a:solidFill>
                  <a:schemeClr val="tx1">
                    <a:tint val="75000"/>
                  </a:schemeClr>
                </a:solidFill>
              </a:defRPr>
            </a:lvl7pPr>
            <a:lvl8pPr marL="3193052" indent="0" algn="ctr">
              <a:buNone/>
              <a:defRPr>
                <a:solidFill>
                  <a:schemeClr val="tx1">
                    <a:tint val="75000"/>
                  </a:schemeClr>
                </a:solidFill>
              </a:defRPr>
            </a:lvl8pPr>
            <a:lvl9pPr marL="364921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0060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411703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098" indent="0">
              <a:buNone/>
              <a:defRPr sz="1800">
                <a:solidFill>
                  <a:schemeClr val="tx1">
                    <a:tint val="75000"/>
                  </a:schemeClr>
                </a:solidFill>
              </a:defRPr>
            </a:lvl2pPr>
            <a:lvl3pPr marL="912330" indent="0">
              <a:buNone/>
              <a:defRPr sz="1600">
                <a:solidFill>
                  <a:schemeClr val="tx1">
                    <a:tint val="75000"/>
                  </a:schemeClr>
                </a:solidFill>
              </a:defRPr>
            </a:lvl3pPr>
            <a:lvl4pPr marL="1368472" indent="0">
              <a:buNone/>
              <a:defRPr sz="1400">
                <a:solidFill>
                  <a:schemeClr val="tx1">
                    <a:tint val="75000"/>
                  </a:schemeClr>
                </a:solidFill>
              </a:defRPr>
            </a:lvl4pPr>
            <a:lvl5pPr marL="1824659" indent="0">
              <a:buNone/>
              <a:defRPr sz="1400">
                <a:solidFill>
                  <a:schemeClr val="tx1">
                    <a:tint val="75000"/>
                  </a:schemeClr>
                </a:solidFill>
              </a:defRPr>
            </a:lvl5pPr>
            <a:lvl6pPr marL="2280756" indent="0">
              <a:buNone/>
              <a:defRPr sz="1400">
                <a:solidFill>
                  <a:schemeClr val="tx1">
                    <a:tint val="75000"/>
                  </a:schemeClr>
                </a:solidFill>
              </a:defRPr>
            </a:lvl6pPr>
            <a:lvl7pPr marL="2736854" indent="0">
              <a:buNone/>
              <a:defRPr sz="1400">
                <a:solidFill>
                  <a:schemeClr val="tx1">
                    <a:tint val="75000"/>
                  </a:schemeClr>
                </a:solidFill>
              </a:defRPr>
            </a:lvl7pPr>
            <a:lvl8pPr marL="3193052" indent="0">
              <a:buNone/>
              <a:defRPr sz="1400">
                <a:solidFill>
                  <a:schemeClr val="tx1">
                    <a:tint val="75000"/>
                  </a:schemeClr>
                </a:solidFill>
              </a:defRPr>
            </a:lvl8pPr>
            <a:lvl9pPr marL="364921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471548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022000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098" indent="0">
              <a:buNone/>
              <a:defRPr sz="2000" b="1"/>
            </a:lvl2pPr>
            <a:lvl3pPr marL="912330" indent="0">
              <a:buNone/>
              <a:defRPr sz="1800" b="1"/>
            </a:lvl3pPr>
            <a:lvl4pPr marL="1368472" indent="0">
              <a:buNone/>
              <a:defRPr sz="1600" b="1"/>
            </a:lvl4pPr>
            <a:lvl5pPr marL="1824659" indent="0">
              <a:buNone/>
              <a:defRPr sz="1600" b="1"/>
            </a:lvl5pPr>
            <a:lvl6pPr marL="2280756" indent="0">
              <a:buNone/>
              <a:defRPr sz="1600" b="1"/>
            </a:lvl6pPr>
            <a:lvl7pPr marL="2736854" indent="0">
              <a:buNone/>
              <a:defRPr sz="1600" b="1"/>
            </a:lvl7pPr>
            <a:lvl8pPr marL="3193052" indent="0">
              <a:buNone/>
              <a:defRPr sz="1600" b="1"/>
            </a:lvl8pPr>
            <a:lvl9pPr marL="364921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1" y="1151335"/>
            <a:ext cx="4041775" cy="479822"/>
          </a:xfrm>
        </p:spPr>
        <p:txBody>
          <a:bodyPr anchor="b"/>
          <a:lstStyle>
            <a:lvl1pPr marL="0" indent="0">
              <a:buNone/>
              <a:defRPr sz="2400" b="1"/>
            </a:lvl1pPr>
            <a:lvl2pPr marL="456098" indent="0">
              <a:buNone/>
              <a:defRPr sz="2000" b="1"/>
            </a:lvl2pPr>
            <a:lvl3pPr marL="912330" indent="0">
              <a:buNone/>
              <a:defRPr sz="1800" b="1"/>
            </a:lvl3pPr>
            <a:lvl4pPr marL="1368472" indent="0">
              <a:buNone/>
              <a:defRPr sz="1600" b="1"/>
            </a:lvl4pPr>
            <a:lvl5pPr marL="1824659" indent="0">
              <a:buNone/>
              <a:defRPr sz="1600" b="1"/>
            </a:lvl5pPr>
            <a:lvl6pPr marL="2280756" indent="0">
              <a:buNone/>
              <a:defRPr sz="1600" b="1"/>
            </a:lvl6pPr>
            <a:lvl7pPr marL="2736854" indent="0">
              <a:buNone/>
              <a:defRPr sz="1600" b="1"/>
            </a:lvl7pPr>
            <a:lvl8pPr marL="3193052" indent="0">
              <a:buNone/>
              <a:defRPr sz="1600" b="1"/>
            </a:lvl8pPr>
            <a:lvl9pPr marL="364921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21"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488448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245372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42" tIns="34289" rIns="68442" bIns="34289" rtlCol="0" anchor="ctr"/>
          <a:lstStyle/>
          <a:p>
            <a:pPr algn="ctr" defTabSz="684236">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42" tIns="34289" rIns="68442" bIns="34289" rtlCol="0" anchor="ctr"/>
          <a:lstStyle/>
          <a:p>
            <a:pPr algn="ctr" defTabSz="684236">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712711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552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3658" indent="0">
              <a:buNone/>
              <a:defRPr sz="1800">
                <a:solidFill>
                  <a:schemeClr val="tx1">
                    <a:tint val="75000"/>
                  </a:schemeClr>
                </a:solidFill>
              </a:defRPr>
            </a:lvl2pPr>
            <a:lvl3pPr marL="907370" indent="0">
              <a:buNone/>
              <a:defRPr sz="1600">
                <a:solidFill>
                  <a:schemeClr val="tx1">
                    <a:tint val="75000"/>
                  </a:schemeClr>
                </a:solidFill>
              </a:defRPr>
            </a:lvl3pPr>
            <a:lvl4pPr marL="1361014" indent="0">
              <a:buNone/>
              <a:defRPr sz="1400">
                <a:solidFill>
                  <a:schemeClr val="tx1">
                    <a:tint val="75000"/>
                  </a:schemeClr>
                </a:solidFill>
              </a:defRPr>
            </a:lvl4pPr>
            <a:lvl5pPr marL="1814743" indent="0">
              <a:buNone/>
              <a:defRPr sz="1400">
                <a:solidFill>
                  <a:schemeClr val="tx1">
                    <a:tint val="75000"/>
                  </a:schemeClr>
                </a:solidFill>
              </a:defRPr>
            </a:lvl5pPr>
            <a:lvl6pPr marL="2268278" indent="0">
              <a:buNone/>
              <a:defRPr sz="1400">
                <a:solidFill>
                  <a:schemeClr val="tx1">
                    <a:tint val="75000"/>
                  </a:schemeClr>
                </a:solidFill>
              </a:defRPr>
            </a:lvl6pPr>
            <a:lvl7pPr marL="2722020" indent="0">
              <a:buNone/>
              <a:defRPr sz="1400">
                <a:solidFill>
                  <a:schemeClr val="tx1">
                    <a:tint val="75000"/>
                  </a:schemeClr>
                </a:solidFill>
              </a:defRPr>
            </a:lvl7pPr>
            <a:lvl8pPr marL="3175660" indent="0">
              <a:buNone/>
              <a:defRPr sz="1400">
                <a:solidFill>
                  <a:schemeClr val="tx1">
                    <a:tint val="75000"/>
                  </a:schemeClr>
                </a:solidFill>
              </a:defRPr>
            </a:lvl8pPr>
            <a:lvl9pPr marL="36293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17696811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8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098" indent="0">
              <a:buNone/>
              <a:defRPr sz="1200"/>
            </a:lvl2pPr>
            <a:lvl3pPr marL="912330" indent="0">
              <a:buNone/>
              <a:defRPr sz="1000"/>
            </a:lvl3pPr>
            <a:lvl4pPr marL="1368472" indent="0">
              <a:buNone/>
              <a:defRPr sz="900"/>
            </a:lvl4pPr>
            <a:lvl5pPr marL="1824659" indent="0">
              <a:buNone/>
              <a:defRPr sz="900"/>
            </a:lvl5pPr>
            <a:lvl6pPr marL="2280756" indent="0">
              <a:buNone/>
              <a:defRPr sz="900"/>
            </a:lvl6pPr>
            <a:lvl7pPr marL="2736854" indent="0">
              <a:buNone/>
              <a:defRPr sz="900"/>
            </a:lvl7pPr>
            <a:lvl8pPr marL="3193052" indent="0">
              <a:buNone/>
              <a:defRPr sz="900"/>
            </a:lvl8pPr>
            <a:lvl9pPr marL="364921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642601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098" indent="0">
              <a:buNone/>
              <a:defRPr sz="2800"/>
            </a:lvl2pPr>
            <a:lvl3pPr marL="912330" indent="0">
              <a:buNone/>
              <a:defRPr sz="2400"/>
            </a:lvl3pPr>
            <a:lvl4pPr marL="1368472" indent="0">
              <a:buNone/>
              <a:defRPr sz="2000"/>
            </a:lvl4pPr>
            <a:lvl5pPr marL="1824659" indent="0">
              <a:buNone/>
              <a:defRPr sz="2000"/>
            </a:lvl5pPr>
            <a:lvl6pPr marL="2280756" indent="0">
              <a:buNone/>
              <a:defRPr sz="2000"/>
            </a:lvl6pPr>
            <a:lvl7pPr marL="2736854" indent="0">
              <a:buNone/>
              <a:defRPr sz="2000"/>
            </a:lvl7pPr>
            <a:lvl8pPr marL="3193052" indent="0">
              <a:buNone/>
              <a:defRPr sz="2000"/>
            </a:lvl8pPr>
            <a:lvl9pPr marL="3649214" indent="0">
              <a:buNone/>
              <a:defRPr sz="2000"/>
            </a:lvl9pPr>
          </a:lstStyle>
          <a:p>
            <a:endParaRPr lang="en-US"/>
          </a:p>
        </p:txBody>
      </p:sp>
      <p:sp>
        <p:nvSpPr>
          <p:cNvPr id="4" name="Text Placeholder 3"/>
          <p:cNvSpPr>
            <a:spLocks noGrp="1"/>
          </p:cNvSpPr>
          <p:nvPr>
            <p:ph type="body" sz="half" idx="2"/>
          </p:nvPr>
        </p:nvSpPr>
        <p:spPr>
          <a:xfrm>
            <a:off x="1792288" y="4025597"/>
            <a:ext cx="5486400" cy="603647"/>
          </a:xfrm>
        </p:spPr>
        <p:txBody>
          <a:bodyPr/>
          <a:lstStyle>
            <a:lvl1pPr marL="0" indent="0">
              <a:buNone/>
              <a:defRPr sz="1400"/>
            </a:lvl1pPr>
            <a:lvl2pPr marL="456098" indent="0">
              <a:buNone/>
              <a:defRPr sz="1200"/>
            </a:lvl2pPr>
            <a:lvl3pPr marL="912330" indent="0">
              <a:buNone/>
              <a:defRPr sz="1000"/>
            </a:lvl3pPr>
            <a:lvl4pPr marL="1368472" indent="0">
              <a:buNone/>
              <a:defRPr sz="900"/>
            </a:lvl4pPr>
            <a:lvl5pPr marL="1824659" indent="0">
              <a:buNone/>
              <a:defRPr sz="900"/>
            </a:lvl5pPr>
            <a:lvl6pPr marL="2280756" indent="0">
              <a:buNone/>
              <a:defRPr sz="900"/>
            </a:lvl6pPr>
            <a:lvl7pPr marL="2736854" indent="0">
              <a:buNone/>
              <a:defRPr sz="900"/>
            </a:lvl7pPr>
            <a:lvl8pPr marL="3193052" indent="0">
              <a:buNone/>
              <a:defRPr sz="900"/>
            </a:lvl8pPr>
            <a:lvl9pPr marL="364921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669941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271366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6312840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2842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834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0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254" indent="0" algn="ctr">
              <a:buNone/>
              <a:defRPr>
                <a:solidFill>
                  <a:schemeClr val="tx1">
                    <a:tint val="75000"/>
                  </a:schemeClr>
                </a:solidFill>
              </a:defRPr>
            </a:lvl2pPr>
            <a:lvl3pPr marL="912623" indent="0" algn="ctr">
              <a:buNone/>
              <a:defRPr>
                <a:solidFill>
                  <a:schemeClr val="tx1">
                    <a:tint val="75000"/>
                  </a:schemeClr>
                </a:solidFill>
              </a:defRPr>
            </a:lvl3pPr>
            <a:lvl4pPr marL="1368914" indent="0" algn="ctr">
              <a:buNone/>
              <a:defRPr>
                <a:solidFill>
                  <a:schemeClr val="tx1">
                    <a:tint val="75000"/>
                  </a:schemeClr>
                </a:solidFill>
              </a:defRPr>
            </a:lvl4pPr>
            <a:lvl5pPr marL="1825244" indent="0" algn="ctr">
              <a:buNone/>
              <a:defRPr>
                <a:solidFill>
                  <a:schemeClr val="tx1">
                    <a:tint val="75000"/>
                  </a:schemeClr>
                </a:solidFill>
              </a:defRPr>
            </a:lvl5pPr>
            <a:lvl6pPr marL="2281497" indent="0" algn="ctr">
              <a:buNone/>
              <a:defRPr>
                <a:solidFill>
                  <a:schemeClr val="tx1">
                    <a:tint val="75000"/>
                  </a:schemeClr>
                </a:solidFill>
              </a:defRPr>
            </a:lvl6pPr>
            <a:lvl7pPr marL="2737751" indent="0" algn="ctr">
              <a:buNone/>
              <a:defRPr>
                <a:solidFill>
                  <a:schemeClr val="tx1">
                    <a:tint val="75000"/>
                  </a:schemeClr>
                </a:solidFill>
              </a:defRPr>
            </a:lvl7pPr>
            <a:lvl8pPr marL="3194085" indent="0" algn="ctr">
              <a:buNone/>
              <a:defRPr>
                <a:solidFill>
                  <a:schemeClr val="tx1">
                    <a:tint val="75000"/>
                  </a:schemeClr>
                </a:solidFill>
              </a:defRPr>
            </a:lvl8pPr>
            <a:lvl9pPr marL="365039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893831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3208494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254" indent="0">
              <a:buNone/>
              <a:defRPr sz="1800">
                <a:solidFill>
                  <a:schemeClr val="tx1">
                    <a:tint val="75000"/>
                  </a:schemeClr>
                </a:solidFill>
              </a:defRPr>
            </a:lvl2pPr>
            <a:lvl3pPr marL="912623" indent="0">
              <a:buNone/>
              <a:defRPr sz="1600">
                <a:solidFill>
                  <a:schemeClr val="tx1">
                    <a:tint val="75000"/>
                  </a:schemeClr>
                </a:solidFill>
              </a:defRPr>
            </a:lvl3pPr>
            <a:lvl4pPr marL="1368914" indent="0">
              <a:buNone/>
              <a:defRPr sz="1400">
                <a:solidFill>
                  <a:schemeClr val="tx1">
                    <a:tint val="75000"/>
                  </a:schemeClr>
                </a:solidFill>
              </a:defRPr>
            </a:lvl4pPr>
            <a:lvl5pPr marL="1825244" indent="0">
              <a:buNone/>
              <a:defRPr sz="1400">
                <a:solidFill>
                  <a:schemeClr val="tx1">
                    <a:tint val="75000"/>
                  </a:schemeClr>
                </a:solidFill>
              </a:defRPr>
            </a:lvl5pPr>
            <a:lvl6pPr marL="2281497" indent="0">
              <a:buNone/>
              <a:defRPr sz="1400">
                <a:solidFill>
                  <a:schemeClr val="tx1">
                    <a:tint val="75000"/>
                  </a:schemeClr>
                </a:solidFill>
              </a:defRPr>
            </a:lvl6pPr>
            <a:lvl7pPr marL="2737751" indent="0">
              <a:buNone/>
              <a:defRPr sz="1400">
                <a:solidFill>
                  <a:schemeClr val="tx1">
                    <a:tint val="75000"/>
                  </a:schemeClr>
                </a:solidFill>
              </a:defRPr>
            </a:lvl7pPr>
            <a:lvl8pPr marL="3194085" indent="0">
              <a:buNone/>
              <a:defRPr sz="1400">
                <a:solidFill>
                  <a:schemeClr val="tx1">
                    <a:tint val="75000"/>
                  </a:schemeClr>
                </a:solidFill>
              </a:defRPr>
            </a:lvl8pPr>
            <a:lvl9pPr marL="3650397"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2322021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6350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333158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254" indent="0">
              <a:buNone/>
              <a:defRPr sz="2000" b="1"/>
            </a:lvl2pPr>
            <a:lvl3pPr marL="912623" indent="0">
              <a:buNone/>
              <a:defRPr sz="1800" b="1"/>
            </a:lvl3pPr>
            <a:lvl4pPr marL="1368914" indent="0">
              <a:buNone/>
              <a:defRPr sz="1600" b="1"/>
            </a:lvl4pPr>
            <a:lvl5pPr marL="1825244" indent="0">
              <a:buNone/>
              <a:defRPr sz="1600" b="1"/>
            </a:lvl5pPr>
            <a:lvl6pPr marL="2281497" indent="0">
              <a:buNone/>
              <a:defRPr sz="1600" b="1"/>
            </a:lvl6pPr>
            <a:lvl7pPr marL="2737751" indent="0">
              <a:buNone/>
              <a:defRPr sz="1600" b="1"/>
            </a:lvl7pPr>
            <a:lvl8pPr marL="3194085" indent="0">
              <a:buNone/>
              <a:defRPr sz="1600" b="1"/>
            </a:lvl8pPr>
            <a:lvl9pPr marL="365039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08" y="1151335"/>
            <a:ext cx="4041775" cy="479822"/>
          </a:xfrm>
        </p:spPr>
        <p:txBody>
          <a:bodyPr anchor="b"/>
          <a:lstStyle>
            <a:lvl1pPr marL="0" indent="0">
              <a:buNone/>
              <a:defRPr sz="2400" b="1"/>
            </a:lvl1pPr>
            <a:lvl2pPr marL="456254" indent="0">
              <a:buNone/>
              <a:defRPr sz="2000" b="1"/>
            </a:lvl2pPr>
            <a:lvl3pPr marL="912623" indent="0">
              <a:buNone/>
              <a:defRPr sz="1800" b="1"/>
            </a:lvl3pPr>
            <a:lvl4pPr marL="1368914" indent="0">
              <a:buNone/>
              <a:defRPr sz="1600" b="1"/>
            </a:lvl4pPr>
            <a:lvl5pPr marL="1825244" indent="0">
              <a:buNone/>
              <a:defRPr sz="1600" b="1"/>
            </a:lvl5pPr>
            <a:lvl6pPr marL="2281497" indent="0">
              <a:buNone/>
              <a:defRPr sz="1600" b="1"/>
            </a:lvl6pPr>
            <a:lvl7pPr marL="2737751" indent="0">
              <a:buNone/>
              <a:defRPr sz="1600" b="1"/>
            </a:lvl7pPr>
            <a:lvl8pPr marL="3194085" indent="0">
              <a:buNone/>
              <a:defRPr sz="1600" b="1"/>
            </a:lvl8pPr>
            <a:lvl9pPr marL="36503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0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828089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85831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62" tIns="34289" rIns="68462" bIns="34289" rtlCol="0" anchor="ctr"/>
          <a:lstStyle/>
          <a:p>
            <a:pPr algn="ctr" defTabSz="684457">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62" tIns="34289" rIns="68462" bIns="34289" rtlCol="0" anchor="ctr"/>
          <a:lstStyle/>
          <a:p>
            <a:pPr algn="ctr" defTabSz="684457">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162380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23907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6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254" indent="0">
              <a:buNone/>
              <a:defRPr sz="1200"/>
            </a:lvl2pPr>
            <a:lvl3pPr marL="912623" indent="0">
              <a:buNone/>
              <a:defRPr sz="1000"/>
            </a:lvl3pPr>
            <a:lvl4pPr marL="1368914" indent="0">
              <a:buNone/>
              <a:defRPr sz="900"/>
            </a:lvl4pPr>
            <a:lvl5pPr marL="1825244" indent="0">
              <a:buNone/>
              <a:defRPr sz="900"/>
            </a:lvl5pPr>
            <a:lvl6pPr marL="2281497" indent="0">
              <a:buNone/>
              <a:defRPr sz="900"/>
            </a:lvl6pPr>
            <a:lvl7pPr marL="2737751" indent="0">
              <a:buNone/>
              <a:defRPr sz="900"/>
            </a:lvl7pPr>
            <a:lvl8pPr marL="3194085" indent="0">
              <a:buNone/>
              <a:defRPr sz="900"/>
            </a:lvl8pPr>
            <a:lvl9pPr marL="365039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941673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254" indent="0">
              <a:buNone/>
              <a:defRPr sz="2800"/>
            </a:lvl2pPr>
            <a:lvl3pPr marL="912623" indent="0">
              <a:buNone/>
              <a:defRPr sz="2400"/>
            </a:lvl3pPr>
            <a:lvl4pPr marL="1368914" indent="0">
              <a:buNone/>
              <a:defRPr sz="2000"/>
            </a:lvl4pPr>
            <a:lvl5pPr marL="1825244" indent="0">
              <a:buNone/>
              <a:defRPr sz="2000"/>
            </a:lvl5pPr>
            <a:lvl6pPr marL="2281497" indent="0">
              <a:buNone/>
              <a:defRPr sz="2000"/>
            </a:lvl6pPr>
            <a:lvl7pPr marL="2737751" indent="0">
              <a:buNone/>
              <a:defRPr sz="2000"/>
            </a:lvl7pPr>
            <a:lvl8pPr marL="3194085" indent="0">
              <a:buNone/>
              <a:defRPr sz="2000"/>
            </a:lvl8pPr>
            <a:lvl9pPr marL="3650397" indent="0">
              <a:buNone/>
              <a:defRPr sz="2000"/>
            </a:lvl9pPr>
          </a:lstStyle>
          <a:p>
            <a:endParaRPr lang="en-US"/>
          </a:p>
        </p:txBody>
      </p:sp>
      <p:sp>
        <p:nvSpPr>
          <p:cNvPr id="4" name="Text Placeholder 3"/>
          <p:cNvSpPr>
            <a:spLocks noGrp="1"/>
          </p:cNvSpPr>
          <p:nvPr>
            <p:ph type="body" sz="half" idx="2"/>
          </p:nvPr>
        </p:nvSpPr>
        <p:spPr>
          <a:xfrm>
            <a:off x="1792288" y="4025584"/>
            <a:ext cx="5486400" cy="603647"/>
          </a:xfrm>
        </p:spPr>
        <p:txBody>
          <a:bodyPr/>
          <a:lstStyle>
            <a:lvl1pPr marL="0" indent="0">
              <a:buNone/>
              <a:defRPr sz="1400"/>
            </a:lvl1pPr>
            <a:lvl2pPr marL="456254" indent="0">
              <a:buNone/>
              <a:defRPr sz="1200"/>
            </a:lvl2pPr>
            <a:lvl3pPr marL="912623" indent="0">
              <a:buNone/>
              <a:defRPr sz="1000"/>
            </a:lvl3pPr>
            <a:lvl4pPr marL="1368914" indent="0">
              <a:buNone/>
              <a:defRPr sz="900"/>
            </a:lvl4pPr>
            <a:lvl5pPr marL="1825244" indent="0">
              <a:buNone/>
              <a:defRPr sz="900"/>
            </a:lvl5pPr>
            <a:lvl6pPr marL="2281497" indent="0">
              <a:buNone/>
              <a:defRPr sz="900"/>
            </a:lvl6pPr>
            <a:lvl7pPr marL="2737751" indent="0">
              <a:buNone/>
              <a:defRPr sz="900"/>
            </a:lvl7pPr>
            <a:lvl8pPr marL="3194085" indent="0">
              <a:buNone/>
              <a:defRPr sz="900"/>
            </a:lvl8pPr>
            <a:lvl9pPr marL="365039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6042509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081364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7259479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8708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999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3658" indent="0">
              <a:buNone/>
              <a:defRPr sz="2000" b="1"/>
            </a:lvl2pPr>
            <a:lvl3pPr marL="907370" indent="0">
              <a:buNone/>
              <a:defRPr sz="1800" b="1"/>
            </a:lvl3pPr>
            <a:lvl4pPr marL="1361014" indent="0">
              <a:buNone/>
              <a:defRPr sz="1600" b="1"/>
            </a:lvl4pPr>
            <a:lvl5pPr marL="1814743" indent="0">
              <a:buNone/>
              <a:defRPr sz="1600" b="1"/>
            </a:lvl5pPr>
            <a:lvl6pPr marL="2268278" indent="0">
              <a:buNone/>
              <a:defRPr sz="1600" b="1"/>
            </a:lvl6pPr>
            <a:lvl7pPr marL="2722020" indent="0">
              <a:buNone/>
              <a:defRPr sz="1600" b="1"/>
            </a:lvl7pPr>
            <a:lvl8pPr marL="3175660" indent="0">
              <a:buNone/>
              <a:defRPr sz="1600" b="1"/>
            </a:lvl8pPr>
            <a:lvl9pPr marL="362935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6" y="1151335"/>
            <a:ext cx="4041775" cy="479822"/>
          </a:xfrm>
        </p:spPr>
        <p:txBody>
          <a:bodyPr anchor="b"/>
          <a:lstStyle>
            <a:lvl1pPr marL="0" indent="0">
              <a:buNone/>
              <a:defRPr sz="2400" b="1"/>
            </a:lvl1pPr>
            <a:lvl2pPr marL="453658" indent="0">
              <a:buNone/>
              <a:defRPr sz="2000" b="1"/>
            </a:lvl2pPr>
            <a:lvl3pPr marL="907370" indent="0">
              <a:buNone/>
              <a:defRPr sz="1800" b="1"/>
            </a:lvl3pPr>
            <a:lvl4pPr marL="1361014" indent="0">
              <a:buNone/>
              <a:defRPr sz="1600" b="1"/>
            </a:lvl4pPr>
            <a:lvl5pPr marL="1814743" indent="0">
              <a:buNone/>
              <a:defRPr sz="1600" b="1"/>
            </a:lvl5pPr>
            <a:lvl6pPr marL="2268278" indent="0">
              <a:buNone/>
              <a:defRPr sz="1600" b="1"/>
            </a:lvl6pPr>
            <a:lvl7pPr marL="2722020" indent="0">
              <a:buNone/>
              <a:defRPr sz="1600" b="1"/>
            </a:lvl7pPr>
            <a:lvl8pPr marL="3175660" indent="0">
              <a:buNone/>
              <a:defRPr sz="1600" b="1"/>
            </a:lvl8pPr>
            <a:lvl9pPr marL="36293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9348517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8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422" indent="0" algn="ctr">
              <a:buNone/>
              <a:defRPr>
                <a:solidFill>
                  <a:schemeClr val="tx1">
                    <a:tint val="75000"/>
                  </a:schemeClr>
                </a:solidFill>
              </a:defRPr>
            </a:lvl2pPr>
            <a:lvl3pPr marL="912938" indent="0" algn="ctr">
              <a:buNone/>
              <a:defRPr>
                <a:solidFill>
                  <a:schemeClr val="tx1">
                    <a:tint val="75000"/>
                  </a:schemeClr>
                </a:solidFill>
              </a:defRPr>
            </a:lvl3pPr>
            <a:lvl4pPr marL="1369390" indent="0" algn="ctr">
              <a:buNone/>
              <a:defRPr>
                <a:solidFill>
                  <a:schemeClr val="tx1">
                    <a:tint val="75000"/>
                  </a:schemeClr>
                </a:solidFill>
              </a:defRPr>
            </a:lvl4pPr>
            <a:lvl5pPr marL="1825874" indent="0" algn="ctr">
              <a:buNone/>
              <a:defRPr>
                <a:solidFill>
                  <a:schemeClr val="tx1">
                    <a:tint val="75000"/>
                  </a:schemeClr>
                </a:solidFill>
              </a:defRPr>
            </a:lvl5pPr>
            <a:lvl6pPr marL="2282295" indent="0" algn="ctr">
              <a:buNone/>
              <a:defRPr>
                <a:solidFill>
                  <a:schemeClr val="tx1">
                    <a:tint val="75000"/>
                  </a:schemeClr>
                </a:solidFill>
              </a:defRPr>
            </a:lvl6pPr>
            <a:lvl7pPr marL="2738717" indent="0" algn="ctr">
              <a:buNone/>
              <a:defRPr>
                <a:solidFill>
                  <a:schemeClr val="tx1">
                    <a:tint val="75000"/>
                  </a:schemeClr>
                </a:solidFill>
              </a:defRPr>
            </a:lvl7pPr>
            <a:lvl8pPr marL="3195200" indent="0" algn="ctr">
              <a:buNone/>
              <a:defRPr>
                <a:solidFill>
                  <a:schemeClr val="tx1">
                    <a:tint val="75000"/>
                  </a:schemeClr>
                </a:solidFill>
              </a:defRPr>
            </a:lvl8pPr>
            <a:lvl9pPr marL="365167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177370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0821893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422" indent="0">
              <a:buNone/>
              <a:defRPr sz="1800">
                <a:solidFill>
                  <a:schemeClr val="tx1">
                    <a:tint val="75000"/>
                  </a:schemeClr>
                </a:solidFill>
              </a:defRPr>
            </a:lvl2pPr>
            <a:lvl3pPr marL="912938" indent="0">
              <a:buNone/>
              <a:defRPr sz="1600">
                <a:solidFill>
                  <a:schemeClr val="tx1">
                    <a:tint val="75000"/>
                  </a:schemeClr>
                </a:solidFill>
              </a:defRPr>
            </a:lvl3pPr>
            <a:lvl4pPr marL="1369390" indent="0">
              <a:buNone/>
              <a:defRPr sz="1400">
                <a:solidFill>
                  <a:schemeClr val="tx1">
                    <a:tint val="75000"/>
                  </a:schemeClr>
                </a:solidFill>
              </a:defRPr>
            </a:lvl4pPr>
            <a:lvl5pPr marL="1825874" indent="0">
              <a:buNone/>
              <a:defRPr sz="1400">
                <a:solidFill>
                  <a:schemeClr val="tx1">
                    <a:tint val="75000"/>
                  </a:schemeClr>
                </a:solidFill>
              </a:defRPr>
            </a:lvl5pPr>
            <a:lvl6pPr marL="2282295" indent="0">
              <a:buNone/>
              <a:defRPr sz="1400">
                <a:solidFill>
                  <a:schemeClr val="tx1">
                    <a:tint val="75000"/>
                  </a:schemeClr>
                </a:solidFill>
              </a:defRPr>
            </a:lvl6pPr>
            <a:lvl7pPr marL="2738717" indent="0">
              <a:buNone/>
              <a:defRPr sz="1400">
                <a:solidFill>
                  <a:schemeClr val="tx1">
                    <a:tint val="75000"/>
                  </a:schemeClr>
                </a:solidFill>
              </a:defRPr>
            </a:lvl7pPr>
            <a:lvl8pPr marL="3195200" indent="0">
              <a:buNone/>
              <a:defRPr sz="1400">
                <a:solidFill>
                  <a:schemeClr val="tx1">
                    <a:tint val="75000"/>
                  </a:schemeClr>
                </a:solidFill>
              </a:defRPr>
            </a:lvl8pPr>
            <a:lvl9pPr marL="365167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590004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9302958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422" indent="0">
              <a:buNone/>
              <a:defRPr sz="2000" b="1"/>
            </a:lvl2pPr>
            <a:lvl3pPr marL="912938" indent="0">
              <a:buNone/>
              <a:defRPr sz="1800" b="1"/>
            </a:lvl3pPr>
            <a:lvl4pPr marL="1369390" indent="0">
              <a:buNone/>
              <a:defRPr sz="1600" b="1"/>
            </a:lvl4pPr>
            <a:lvl5pPr marL="1825874" indent="0">
              <a:buNone/>
              <a:defRPr sz="1600" b="1"/>
            </a:lvl5pPr>
            <a:lvl6pPr marL="2282295" indent="0">
              <a:buNone/>
              <a:defRPr sz="1600" b="1"/>
            </a:lvl6pPr>
            <a:lvl7pPr marL="2738717" indent="0">
              <a:buNone/>
              <a:defRPr sz="1600" b="1"/>
            </a:lvl7pPr>
            <a:lvl8pPr marL="3195200" indent="0">
              <a:buNone/>
              <a:defRPr sz="1600" b="1"/>
            </a:lvl8pPr>
            <a:lvl9pPr marL="365167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94" y="1151335"/>
            <a:ext cx="4041775" cy="479822"/>
          </a:xfrm>
        </p:spPr>
        <p:txBody>
          <a:bodyPr anchor="b"/>
          <a:lstStyle>
            <a:lvl1pPr marL="0" indent="0">
              <a:buNone/>
              <a:defRPr sz="2400" b="1"/>
            </a:lvl1pPr>
            <a:lvl2pPr marL="456422" indent="0">
              <a:buNone/>
              <a:defRPr sz="2000" b="1"/>
            </a:lvl2pPr>
            <a:lvl3pPr marL="912938" indent="0">
              <a:buNone/>
              <a:defRPr sz="1800" b="1"/>
            </a:lvl3pPr>
            <a:lvl4pPr marL="1369390" indent="0">
              <a:buNone/>
              <a:defRPr sz="1600" b="1"/>
            </a:lvl4pPr>
            <a:lvl5pPr marL="1825874" indent="0">
              <a:buNone/>
              <a:defRPr sz="1600" b="1"/>
            </a:lvl5pPr>
            <a:lvl6pPr marL="2282295" indent="0">
              <a:buNone/>
              <a:defRPr sz="1600" b="1"/>
            </a:lvl6pPr>
            <a:lvl7pPr marL="2738717" indent="0">
              <a:buNone/>
              <a:defRPr sz="1600" b="1"/>
            </a:lvl7pPr>
            <a:lvl8pPr marL="3195200" indent="0">
              <a:buNone/>
              <a:defRPr sz="1600" b="1"/>
            </a:lvl8pPr>
            <a:lvl9pPr marL="36516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94"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0875697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3042197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83" tIns="34289" rIns="68483" bIns="34289" rtlCol="0" anchor="ctr"/>
          <a:lstStyle/>
          <a:p>
            <a:pPr algn="ctr" defTabSz="684695">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483" tIns="34289" rIns="68483" bIns="34289" rtlCol="0" anchor="ctr"/>
          <a:lstStyle/>
          <a:p>
            <a:pPr algn="ctr" defTabSz="684695">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2866579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9685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5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422" indent="0">
              <a:buNone/>
              <a:defRPr sz="1200"/>
            </a:lvl2pPr>
            <a:lvl3pPr marL="912938" indent="0">
              <a:buNone/>
              <a:defRPr sz="1000"/>
            </a:lvl3pPr>
            <a:lvl4pPr marL="1369390" indent="0">
              <a:buNone/>
              <a:defRPr sz="900"/>
            </a:lvl4pPr>
            <a:lvl5pPr marL="1825874" indent="0">
              <a:buNone/>
              <a:defRPr sz="900"/>
            </a:lvl5pPr>
            <a:lvl6pPr marL="2282295" indent="0">
              <a:buNone/>
              <a:defRPr sz="900"/>
            </a:lvl6pPr>
            <a:lvl7pPr marL="2738717" indent="0">
              <a:buNone/>
              <a:defRPr sz="900"/>
            </a:lvl7pPr>
            <a:lvl8pPr marL="3195200" indent="0">
              <a:buNone/>
              <a:defRPr sz="900"/>
            </a:lvl8pPr>
            <a:lvl9pPr marL="365167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422544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422" indent="0">
              <a:buNone/>
              <a:defRPr sz="2800"/>
            </a:lvl2pPr>
            <a:lvl3pPr marL="912938" indent="0">
              <a:buNone/>
              <a:defRPr sz="2400"/>
            </a:lvl3pPr>
            <a:lvl4pPr marL="1369390" indent="0">
              <a:buNone/>
              <a:defRPr sz="2000"/>
            </a:lvl4pPr>
            <a:lvl5pPr marL="1825874" indent="0">
              <a:buNone/>
              <a:defRPr sz="2000"/>
            </a:lvl5pPr>
            <a:lvl6pPr marL="2282295" indent="0">
              <a:buNone/>
              <a:defRPr sz="2000"/>
            </a:lvl6pPr>
            <a:lvl7pPr marL="2738717" indent="0">
              <a:buNone/>
              <a:defRPr sz="2000"/>
            </a:lvl7pPr>
            <a:lvl8pPr marL="3195200" indent="0">
              <a:buNone/>
              <a:defRPr sz="2000"/>
            </a:lvl8pPr>
            <a:lvl9pPr marL="3651671" indent="0">
              <a:buNone/>
              <a:defRPr sz="2000"/>
            </a:lvl9pPr>
          </a:lstStyle>
          <a:p>
            <a:endParaRPr lang="en-US"/>
          </a:p>
        </p:txBody>
      </p:sp>
      <p:sp>
        <p:nvSpPr>
          <p:cNvPr id="4" name="Text Placeholder 3"/>
          <p:cNvSpPr>
            <a:spLocks noGrp="1"/>
          </p:cNvSpPr>
          <p:nvPr>
            <p:ph type="body" sz="half" idx="2"/>
          </p:nvPr>
        </p:nvSpPr>
        <p:spPr>
          <a:xfrm>
            <a:off x="1792288" y="4025570"/>
            <a:ext cx="5486400" cy="603647"/>
          </a:xfrm>
        </p:spPr>
        <p:txBody>
          <a:bodyPr/>
          <a:lstStyle>
            <a:lvl1pPr marL="0" indent="0">
              <a:buNone/>
              <a:defRPr sz="1400"/>
            </a:lvl1pPr>
            <a:lvl2pPr marL="456422" indent="0">
              <a:buNone/>
              <a:defRPr sz="1200"/>
            </a:lvl2pPr>
            <a:lvl3pPr marL="912938" indent="0">
              <a:buNone/>
              <a:defRPr sz="1000"/>
            </a:lvl3pPr>
            <a:lvl4pPr marL="1369390" indent="0">
              <a:buNone/>
              <a:defRPr sz="900"/>
            </a:lvl4pPr>
            <a:lvl5pPr marL="1825874" indent="0">
              <a:buNone/>
              <a:defRPr sz="900"/>
            </a:lvl5pPr>
            <a:lvl6pPr marL="2282295" indent="0">
              <a:buNone/>
              <a:defRPr sz="900"/>
            </a:lvl6pPr>
            <a:lvl7pPr marL="2738717" indent="0">
              <a:buNone/>
              <a:defRPr sz="900"/>
            </a:lvl7pPr>
            <a:lvl8pPr marL="3195200" indent="0">
              <a:buNone/>
              <a:defRPr sz="900"/>
            </a:lvl8pPr>
            <a:lvl9pPr marL="365167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058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47201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41964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8079169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549035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033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7571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55"/>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94" indent="0" algn="ctr">
              <a:buNone/>
              <a:defRPr>
                <a:solidFill>
                  <a:schemeClr val="tx1">
                    <a:tint val="75000"/>
                  </a:schemeClr>
                </a:solidFill>
              </a:defRPr>
            </a:lvl2pPr>
            <a:lvl3pPr marL="913635" indent="0" algn="ctr">
              <a:buNone/>
              <a:defRPr>
                <a:solidFill>
                  <a:schemeClr val="tx1">
                    <a:tint val="75000"/>
                  </a:schemeClr>
                </a:solidFill>
              </a:defRPr>
            </a:lvl3pPr>
            <a:lvl4pPr marL="1370444" indent="0" algn="ctr">
              <a:buNone/>
              <a:defRPr>
                <a:solidFill>
                  <a:schemeClr val="tx1">
                    <a:tint val="75000"/>
                  </a:schemeClr>
                </a:solidFill>
              </a:defRPr>
            </a:lvl4pPr>
            <a:lvl5pPr marL="1827269" indent="0" algn="ctr">
              <a:buNone/>
              <a:defRPr>
                <a:solidFill>
                  <a:schemeClr val="tx1">
                    <a:tint val="75000"/>
                  </a:schemeClr>
                </a:solidFill>
              </a:defRPr>
            </a:lvl5pPr>
            <a:lvl6pPr marL="2284062" indent="0" algn="ctr">
              <a:buNone/>
              <a:defRPr>
                <a:solidFill>
                  <a:schemeClr val="tx1">
                    <a:tint val="75000"/>
                  </a:schemeClr>
                </a:solidFill>
              </a:defRPr>
            </a:lvl6pPr>
            <a:lvl7pPr marL="2740856" indent="0" algn="ctr">
              <a:buNone/>
              <a:defRPr>
                <a:solidFill>
                  <a:schemeClr val="tx1">
                    <a:tint val="75000"/>
                  </a:schemeClr>
                </a:solidFill>
              </a:defRPr>
            </a:lvl7pPr>
            <a:lvl8pPr marL="3197680" indent="0" algn="ctr">
              <a:buNone/>
              <a:defRPr>
                <a:solidFill>
                  <a:schemeClr val="tx1">
                    <a:tint val="75000"/>
                  </a:schemeClr>
                </a:solidFill>
              </a:defRPr>
            </a:lvl8pPr>
            <a:lvl9pPr marL="365449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1531365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5233784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94" indent="0">
              <a:buNone/>
              <a:defRPr sz="1800">
                <a:solidFill>
                  <a:schemeClr val="tx1">
                    <a:tint val="75000"/>
                  </a:schemeClr>
                </a:solidFill>
              </a:defRPr>
            </a:lvl2pPr>
            <a:lvl3pPr marL="913635" indent="0">
              <a:buNone/>
              <a:defRPr sz="1600">
                <a:solidFill>
                  <a:schemeClr val="tx1">
                    <a:tint val="75000"/>
                  </a:schemeClr>
                </a:solidFill>
              </a:defRPr>
            </a:lvl3pPr>
            <a:lvl4pPr marL="1370444" indent="0">
              <a:buNone/>
              <a:defRPr sz="1400">
                <a:solidFill>
                  <a:schemeClr val="tx1">
                    <a:tint val="75000"/>
                  </a:schemeClr>
                </a:solidFill>
              </a:defRPr>
            </a:lvl4pPr>
            <a:lvl5pPr marL="1827269" indent="0">
              <a:buNone/>
              <a:defRPr sz="1400">
                <a:solidFill>
                  <a:schemeClr val="tx1">
                    <a:tint val="75000"/>
                  </a:schemeClr>
                </a:solidFill>
              </a:defRPr>
            </a:lvl5pPr>
            <a:lvl6pPr marL="2284062" indent="0">
              <a:buNone/>
              <a:defRPr sz="1400">
                <a:solidFill>
                  <a:schemeClr val="tx1">
                    <a:tint val="75000"/>
                  </a:schemeClr>
                </a:solidFill>
              </a:defRPr>
            </a:lvl6pPr>
            <a:lvl7pPr marL="2740856" indent="0">
              <a:buNone/>
              <a:defRPr sz="1400">
                <a:solidFill>
                  <a:schemeClr val="tx1">
                    <a:tint val="75000"/>
                  </a:schemeClr>
                </a:solidFill>
              </a:defRPr>
            </a:lvl7pPr>
            <a:lvl8pPr marL="3197680" indent="0">
              <a:buNone/>
              <a:defRPr sz="1400">
                <a:solidFill>
                  <a:schemeClr val="tx1">
                    <a:tint val="75000"/>
                  </a:schemeClr>
                </a:solidFill>
              </a:defRPr>
            </a:lvl8pPr>
            <a:lvl9pPr marL="365449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2893582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6064019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94" indent="0">
              <a:buNone/>
              <a:defRPr sz="2000" b="1"/>
            </a:lvl2pPr>
            <a:lvl3pPr marL="913635" indent="0">
              <a:buNone/>
              <a:defRPr sz="1800" b="1"/>
            </a:lvl3pPr>
            <a:lvl4pPr marL="1370444" indent="0">
              <a:buNone/>
              <a:defRPr sz="1600" b="1"/>
            </a:lvl4pPr>
            <a:lvl5pPr marL="1827269" indent="0">
              <a:buNone/>
              <a:defRPr sz="1600" b="1"/>
            </a:lvl5pPr>
            <a:lvl6pPr marL="2284062" indent="0">
              <a:buNone/>
              <a:defRPr sz="1600" b="1"/>
            </a:lvl6pPr>
            <a:lvl7pPr marL="2740856" indent="0">
              <a:buNone/>
              <a:defRPr sz="1600" b="1"/>
            </a:lvl7pPr>
            <a:lvl8pPr marL="3197680" indent="0">
              <a:buNone/>
              <a:defRPr sz="1600" b="1"/>
            </a:lvl8pPr>
            <a:lvl9pPr marL="365449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63" y="1151335"/>
            <a:ext cx="4041775" cy="479822"/>
          </a:xfrm>
        </p:spPr>
        <p:txBody>
          <a:bodyPr anchor="b"/>
          <a:lstStyle>
            <a:lvl1pPr marL="0" indent="0">
              <a:buNone/>
              <a:defRPr sz="2400" b="1"/>
            </a:lvl1pPr>
            <a:lvl2pPr marL="456794" indent="0">
              <a:buNone/>
              <a:defRPr sz="2000" b="1"/>
            </a:lvl2pPr>
            <a:lvl3pPr marL="913635" indent="0">
              <a:buNone/>
              <a:defRPr sz="1800" b="1"/>
            </a:lvl3pPr>
            <a:lvl4pPr marL="1370444" indent="0">
              <a:buNone/>
              <a:defRPr sz="1600" b="1"/>
            </a:lvl4pPr>
            <a:lvl5pPr marL="1827269" indent="0">
              <a:buNone/>
              <a:defRPr sz="1600" b="1"/>
            </a:lvl5pPr>
            <a:lvl6pPr marL="2284062" indent="0">
              <a:buNone/>
              <a:defRPr sz="1600" b="1"/>
            </a:lvl6pPr>
            <a:lvl7pPr marL="2740856" indent="0">
              <a:buNone/>
              <a:defRPr sz="1600" b="1"/>
            </a:lvl7pPr>
            <a:lvl8pPr marL="3197680" indent="0">
              <a:buNone/>
              <a:defRPr sz="1600" b="1"/>
            </a:lvl8pPr>
            <a:lvl9pPr marL="365449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6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278646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1213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96"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097" tIns="34190" rIns="68097" bIns="34190" rtlCol="0" anchor="ctr"/>
          <a:lstStyle/>
          <a:p>
            <a:pPr algn="ctr" defTabSz="680508">
              <a:defRPr/>
            </a:pPr>
            <a:endParaRPr lang="zh-CN" altLang="en-US" sz="1400">
              <a:solidFill>
                <a:srgbClr val="FFFFFF"/>
              </a:solidFill>
            </a:endParaRPr>
          </a:p>
        </p:txBody>
      </p:sp>
      <p:sp>
        <p:nvSpPr>
          <p:cNvPr id="6" name="圆角矩形 5"/>
          <p:cNvSpPr/>
          <p:nvPr userDrawn="1"/>
        </p:nvSpPr>
        <p:spPr>
          <a:xfrm>
            <a:off x="4425113"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097" tIns="34190" rIns="68097" bIns="34190" rtlCol="0" anchor="ctr"/>
          <a:lstStyle/>
          <a:p>
            <a:pPr algn="ctr" defTabSz="680508">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1"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3900009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59"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rtlCol="0" anchor="ctr"/>
          <a:lstStyle/>
          <a:p>
            <a:pPr algn="ctr" defTabSz="685222">
              <a:defRPr/>
            </a:pPr>
            <a:endParaRPr lang="zh-CN" altLang="en-US" sz="1400">
              <a:solidFill>
                <a:srgbClr val="FFFFFF"/>
              </a:solidFill>
            </a:endParaRPr>
          </a:p>
        </p:txBody>
      </p:sp>
      <p:sp>
        <p:nvSpPr>
          <p:cNvPr id="6" name="圆角矩形 5"/>
          <p:cNvSpPr/>
          <p:nvPr userDrawn="1"/>
        </p:nvSpPr>
        <p:spPr>
          <a:xfrm>
            <a:off x="4425076"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rtlCol="0" anchor="ctr"/>
          <a:lstStyle/>
          <a:p>
            <a:pPr algn="ctr" defTabSz="685222">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908291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7820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2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794" indent="0">
              <a:buNone/>
              <a:defRPr sz="1200"/>
            </a:lvl2pPr>
            <a:lvl3pPr marL="913635" indent="0">
              <a:buNone/>
              <a:defRPr sz="1000"/>
            </a:lvl3pPr>
            <a:lvl4pPr marL="1370444" indent="0">
              <a:buNone/>
              <a:defRPr sz="900"/>
            </a:lvl4pPr>
            <a:lvl5pPr marL="1827269" indent="0">
              <a:buNone/>
              <a:defRPr sz="900"/>
            </a:lvl5pPr>
            <a:lvl6pPr marL="2284062" indent="0">
              <a:buNone/>
              <a:defRPr sz="900"/>
            </a:lvl6pPr>
            <a:lvl7pPr marL="2740856" indent="0">
              <a:buNone/>
              <a:defRPr sz="900"/>
            </a:lvl7pPr>
            <a:lvl8pPr marL="3197680" indent="0">
              <a:buNone/>
              <a:defRPr sz="900"/>
            </a:lvl8pPr>
            <a:lvl9pPr marL="365449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5878568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794" indent="0">
              <a:buNone/>
              <a:defRPr sz="2800"/>
            </a:lvl2pPr>
            <a:lvl3pPr marL="913635" indent="0">
              <a:buNone/>
              <a:defRPr sz="2400"/>
            </a:lvl3pPr>
            <a:lvl4pPr marL="1370444" indent="0">
              <a:buNone/>
              <a:defRPr sz="2000"/>
            </a:lvl4pPr>
            <a:lvl5pPr marL="1827269" indent="0">
              <a:buNone/>
              <a:defRPr sz="2000"/>
            </a:lvl5pPr>
            <a:lvl6pPr marL="2284062" indent="0">
              <a:buNone/>
              <a:defRPr sz="2000"/>
            </a:lvl6pPr>
            <a:lvl7pPr marL="2740856" indent="0">
              <a:buNone/>
              <a:defRPr sz="2000"/>
            </a:lvl7pPr>
            <a:lvl8pPr marL="3197680" indent="0">
              <a:buNone/>
              <a:defRPr sz="2000"/>
            </a:lvl8pPr>
            <a:lvl9pPr marL="3654492" indent="0">
              <a:buNone/>
              <a:defRPr sz="2000"/>
            </a:lvl9pPr>
          </a:lstStyle>
          <a:p>
            <a:endParaRPr lang="en-US"/>
          </a:p>
        </p:txBody>
      </p:sp>
      <p:sp>
        <p:nvSpPr>
          <p:cNvPr id="4" name="Text Placeholder 3"/>
          <p:cNvSpPr>
            <a:spLocks noGrp="1"/>
          </p:cNvSpPr>
          <p:nvPr>
            <p:ph type="body" sz="half" idx="2"/>
          </p:nvPr>
        </p:nvSpPr>
        <p:spPr>
          <a:xfrm>
            <a:off x="1792288" y="4025539"/>
            <a:ext cx="5486400" cy="603647"/>
          </a:xfrm>
        </p:spPr>
        <p:txBody>
          <a:bodyPr/>
          <a:lstStyle>
            <a:lvl1pPr marL="0" indent="0">
              <a:buNone/>
              <a:defRPr sz="1400"/>
            </a:lvl1pPr>
            <a:lvl2pPr marL="456794" indent="0">
              <a:buNone/>
              <a:defRPr sz="1200"/>
            </a:lvl2pPr>
            <a:lvl3pPr marL="913635" indent="0">
              <a:buNone/>
              <a:defRPr sz="1000"/>
            </a:lvl3pPr>
            <a:lvl4pPr marL="1370444" indent="0">
              <a:buNone/>
              <a:defRPr sz="900"/>
            </a:lvl4pPr>
            <a:lvl5pPr marL="1827269" indent="0">
              <a:buNone/>
              <a:defRPr sz="900"/>
            </a:lvl5pPr>
            <a:lvl6pPr marL="2284062" indent="0">
              <a:buNone/>
              <a:defRPr sz="900"/>
            </a:lvl6pPr>
            <a:lvl7pPr marL="2740856" indent="0">
              <a:buNone/>
              <a:defRPr sz="900"/>
            </a:lvl7pPr>
            <a:lvl8pPr marL="3197680" indent="0">
              <a:buNone/>
              <a:defRPr sz="900"/>
            </a:lvl8pPr>
            <a:lvl9pPr marL="365449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7022089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8302619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044506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03636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04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827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504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43"/>
            <a:ext cx="3008313" cy="3518297"/>
          </a:xfrm>
        </p:spPr>
        <p:txBody>
          <a:bodyPr/>
          <a:lstStyle>
            <a:lvl1pPr marL="0" indent="0">
              <a:buNone/>
              <a:defRPr sz="1400"/>
            </a:lvl1pPr>
            <a:lvl2pPr marL="453658" indent="0">
              <a:buNone/>
              <a:defRPr sz="1200"/>
            </a:lvl2pPr>
            <a:lvl3pPr marL="907370" indent="0">
              <a:buNone/>
              <a:defRPr sz="1000"/>
            </a:lvl3pPr>
            <a:lvl4pPr marL="1361014" indent="0">
              <a:buNone/>
              <a:defRPr sz="900"/>
            </a:lvl4pPr>
            <a:lvl5pPr marL="1814743" indent="0">
              <a:buNone/>
              <a:defRPr sz="900"/>
            </a:lvl5pPr>
            <a:lvl6pPr marL="2268278" indent="0">
              <a:buNone/>
              <a:defRPr sz="900"/>
            </a:lvl6pPr>
            <a:lvl7pPr marL="2722020" indent="0">
              <a:buNone/>
              <a:defRPr sz="900"/>
            </a:lvl7pPr>
            <a:lvl8pPr marL="3175660" indent="0">
              <a:buNone/>
              <a:defRPr sz="900"/>
            </a:lvl8pPr>
            <a:lvl9pPr marL="36293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2861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4"/>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3658" indent="0">
              <a:buNone/>
              <a:defRPr sz="2800"/>
            </a:lvl2pPr>
            <a:lvl3pPr marL="907370" indent="0">
              <a:buNone/>
              <a:defRPr sz="2400"/>
            </a:lvl3pPr>
            <a:lvl4pPr marL="1361014" indent="0">
              <a:buNone/>
              <a:defRPr sz="2000"/>
            </a:lvl4pPr>
            <a:lvl5pPr marL="1814743" indent="0">
              <a:buNone/>
              <a:defRPr sz="2000"/>
            </a:lvl5pPr>
            <a:lvl6pPr marL="2268278" indent="0">
              <a:buNone/>
              <a:defRPr sz="2000"/>
            </a:lvl6pPr>
            <a:lvl7pPr marL="2722020" indent="0">
              <a:buNone/>
              <a:defRPr sz="2000"/>
            </a:lvl7pPr>
            <a:lvl8pPr marL="3175660" indent="0">
              <a:buNone/>
              <a:defRPr sz="2000"/>
            </a:lvl8pPr>
            <a:lvl9pPr marL="3629354" indent="0">
              <a:buNone/>
              <a:defRPr sz="2000"/>
            </a:lvl9pPr>
          </a:lstStyle>
          <a:p>
            <a:endParaRPr lang="en-US"/>
          </a:p>
        </p:txBody>
      </p:sp>
      <p:sp>
        <p:nvSpPr>
          <p:cNvPr id="4" name="Text Placeholder 3"/>
          <p:cNvSpPr>
            <a:spLocks noGrp="1"/>
          </p:cNvSpPr>
          <p:nvPr>
            <p:ph type="body" sz="half" idx="2"/>
          </p:nvPr>
        </p:nvSpPr>
        <p:spPr>
          <a:xfrm>
            <a:off x="1792288" y="4025703"/>
            <a:ext cx="5486400" cy="603647"/>
          </a:xfrm>
        </p:spPr>
        <p:txBody>
          <a:bodyPr/>
          <a:lstStyle>
            <a:lvl1pPr marL="0" indent="0">
              <a:buNone/>
              <a:defRPr sz="1400"/>
            </a:lvl1pPr>
            <a:lvl2pPr marL="453658" indent="0">
              <a:buNone/>
              <a:defRPr sz="1200"/>
            </a:lvl2pPr>
            <a:lvl3pPr marL="907370" indent="0">
              <a:buNone/>
              <a:defRPr sz="1000"/>
            </a:lvl3pPr>
            <a:lvl4pPr marL="1361014" indent="0">
              <a:buNone/>
              <a:defRPr sz="900"/>
            </a:lvl4pPr>
            <a:lvl5pPr marL="1814743" indent="0">
              <a:buNone/>
              <a:defRPr sz="900"/>
            </a:lvl5pPr>
            <a:lvl6pPr marL="2268278" indent="0">
              <a:buNone/>
              <a:defRPr sz="900"/>
            </a:lvl6pPr>
            <a:lvl7pPr marL="2722020" indent="0">
              <a:buNone/>
              <a:defRPr sz="900"/>
            </a:lvl7pPr>
            <a:lvl8pPr marL="3175660" indent="0">
              <a:buNone/>
              <a:defRPr sz="900"/>
            </a:lvl8pPr>
            <a:lvl9pPr marL="36293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91513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26223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375266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525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1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4928" indent="0" algn="ctr">
              <a:buNone/>
              <a:defRPr>
                <a:solidFill>
                  <a:schemeClr val="tx1">
                    <a:tint val="75000"/>
                  </a:schemeClr>
                </a:solidFill>
              </a:defRPr>
            </a:lvl2pPr>
            <a:lvl3pPr marL="910125" indent="0" algn="ctr">
              <a:buNone/>
              <a:defRPr>
                <a:solidFill>
                  <a:schemeClr val="tx1">
                    <a:tint val="75000"/>
                  </a:schemeClr>
                </a:solidFill>
              </a:defRPr>
            </a:lvl3pPr>
            <a:lvl4pPr marL="1365140" indent="0" algn="ctr">
              <a:buNone/>
              <a:defRPr>
                <a:solidFill>
                  <a:schemeClr val="tx1">
                    <a:tint val="75000"/>
                  </a:schemeClr>
                </a:solidFill>
              </a:defRPr>
            </a:lvl4pPr>
            <a:lvl5pPr marL="1820249" indent="0" algn="ctr">
              <a:buNone/>
              <a:defRPr>
                <a:solidFill>
                  <a:schemeClr val="tx1">
                    <a:tint val="75000"/>
                  </a:schemeClr>
                </a:solidFill>
              </a:defRPr>
            </a:lvl5pPr>
            <a:lvl6pPr marL="2275170" indent="0" algn="ctr">
              <a:buNone/>
              <a:defRPr>
                <a:solidFill>
                  <a:schemeClr val="tx1">
                    <a:tint val="75000"/>
                  </a:schemeClr>
                </a:solidFill>
              </a:defRPr>
            </a:lvl6pPr>
            <a:lvl7pPr marL="2730163" indent="0" algn="ctr">
              <a:buNone/>
              <a:defRPr>
                <a:solidFill>
                  <a:schemeClr val="tx1">
                    <a:tint val="75000"/>
                  </a:schemeClr>
                </a:solidFill>
              </a:defRPr>
            </a:lvl7pPr>
            <a:lvl8pPr marL="3185261" indent="0" algn="ctr">
              <a:buNone/>
              <a:defRPr>
                <a:solidFill>
                  <a:schemeClr val="tx1">
                    <a:tint val="75000"/>
                  </a:schemeClr>
                </a:solidFill>
              </a:defRPr>
            </a:lvl8pPr>
            <a:lvl9pPr marL="3640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72324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3676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3614" indent="0">
              <a:buNone/>
              <a:defRPr sz="1800">
                <a:solidFill>
                  <a:schemeClr val="tx1">
                    <a:tint val="75000"/>
                  </a:schemeClr>
                </a:solidFill>
              </a:defRPr>
            </a:lvl2pPr>
            <a:lvl3pPr marL="907281" indent="0">
              <a:buNone/>
              <a:defRPr sz="1600">
                <a:solidFill>
                  <a:schemeClr val="tx1">
                    <a:tint val="75000"/>
                  </a:schemeClr>
                </a:solidFill>
              </a:defRPr>
            </a:lvl3pPr>
            <a:lvl4pPr marL="1360880" indent="0">
              <a:buNone/>
              <a:defRPr sz="1400">
                <a:solidFill>
                  <a:schemeClr val="tx1">
                    <a:tint val="75000"/>
                  </a:schemeClr>
                </a:solidFill>
              </a:defRPr>
            </a:lvl4pPr>
            <a:lvl5pPr marL="1814561" indent="0">
              <a:buNone/>
              <a:defRPr sz="1400">
                <a:solidFill>
                  <a:schemeClr val="tx1">
                    <a:tint val="75000"/>
                  </a:schemeClr>
                </a:solidFill>
              </a:defRPr>
            </a:lvl5pPr>
            <a:lvl6pPr marL="2268053" indent="0">
              <a:buNone/>
              <a:defRPr sz="1400">
                <a:solidFill>
                  <a:schemeClr val="tx1">
                    <a:tint val="75000"/>
                  </a:schemeClr>
                </a:solidFill>
              </a:defRPr>
            </a:lvl6pPr>
            <a:lvl7pPr marL="2721751" indent="0">
              <a:buNone/>
              <a:defRPr sz="1400">
                <a:solidFill>
                  <a:schemeClr val="tx1">
                    <a:tint val="75000"/>
                  </a:schemeClr>
                </a:solidFill>
              </a:defRPr>
            </a:lvl7pPr>
            <a:lvl8pPr marL="3175342" indent="0">
              <a:buNone/>
              <a:defRPr sz="1400">
                <a:solidFill>
                  <a:schemeClr val="tx1">
                    <a:tint val="75000"/>
                  </a:schemeClr>
                </a:solidFill>
              </a:defRPr>
            </a:lvl8pPr>
            <a:lvl9pPr marL="362899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92683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4928" indent="0">
              <a:buNone/>
              <a:defRPr sz="1800">
                <a:solidFill>
                  <a:schemeClr val="tx1">
                    <a:tint val="75000"/>
                  </a:schemeClr>
                </a:solidFill>
              </a:defRPr>
            </a:lvl2pPr>
            <a:lvl3pPr marL="910125" indent="0">
              <a:buNone/>
              <a:defRPr sz="1600">
                <a:solidFill>
                  <a:schemeClr val="tx1">
                    <a:tint val="75000"/>
                  </a:schemeClr>
                </a:solidFill>
              </a:defRPr>
            </a:lvl3pPr>
            <a:lvl4pPr marL="1365140" indent="0">
              <a:buNone/>
              <a:defRPr sz="1400">
                <a:solidFill>
                  <a:schemeClr val="tx1">
                    <a:tint val="75000"/>
                  </a:schemeClr>
                </a:solidFill>
              </a:defRPr>
            </a:lvl4pPr>
            <a:lvl5pPr marL="1820249" indent="0">
              <a:buNone/>
              <a:defRPr sz="1400">
                <a:solidFill>
                  <a:schemeClr val="tx1">
                    <a:tint val="75000"/>
                  </a:schemeClr>
                </a:solidFill>
              </a:defRPr>
            </a:lvl5pPr>
            <a:lvl6pPr marL="2275170" indent="0">
              <a:buNone/>
              <a:defRPr sz="1400">
                <a:solidFill>
                  <a:schemeClr val="tx1">
                    <a:tint val="75000"/>
                  </a:schemeClr>
                </a:solidFill>
              </a:defRPr>
            </a:lvl6pPr>
            <a:lvl7pPr marL="2730163" indent="0">
              <a:buNone/>
              <a:defRPr sz="1400">
                <a:solidFill>
                  <a:schemeClr val="tx1">
                    <a:tint val="75000"/>
                  </a:schemeClr>
                </a:solidFill>
              </a:defRPr>
            </a:lvl7pPr>
            <a:lvl8pPr marL="3185261" indent="0">
              <a:buNone/>
              <a:defRPr sz="1400">
                <a:solidFill>
                  <a:schemeClr val="tx1">
                    <a:tint val="75000"/>
                  </a:schemeClr>
                </a:solidFill>
              </a:defRPr>
            </a:lvl8pPr>
            <a:lvl9pPr marL="364029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41585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819408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4928" indent="0">
              <a:buNone/>
              <a:defRPr sz="2000" b="1"/>
            </a:lvl2pPr>
            <a:lvl3pPr marL="910125" indent="0">
              <a:buNone/>
              <a:defRPr sz="1800" b="1"/>
            </a:lvl3pPr>
            <a:lvl4pPr marL="1365140" indent="0">
              <a:buNone/>
              <a:defRPr sz="1600" b="1"/>
            </a:lvl4pPr>
            <a:lvl5pPr marL="1820249" indent="0">
              <a:buNone/>
              <a:defRPr sz="1600" b="1"/>
            </a:lvl5pPr>
            <a:lvl6pPr marL="2275170" indent="0">
              <a:buNone/>
              <a:defRPr sz="1600" b="1"/>
            </a:lvl6pPr>
            <a:lvl7pPr marL="2730163" indent="0">
              <a:buNone/>
              <a:defRPr sz="1600" b="1"/>
            </a:lvl7pPr>
            <a:lvl8pPr marL="3185261" indent="0">
              <a:buNone/>
              <a:defRPr sz="1600" b="1"/>
            </a:lvl8pPr>
            <a:lvl9pPr marL="364029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19" y="1151335"/>
            <a:ext cx="4041775" cy="479822"/>
          </a:xfrm>
        </p:spPr>
        <p:txBody>
          <a:bodyPr anchor="b"/>
          <a:lstStyle>
            <a:lvl1pPr marL="0" indent="0">
              <a:buNone/>
              <a:defRPr sz="2400" b="1"/>
            </a:lvl1pPr>
            <a:lvl2pPr marL="454928" indent="0">
              <a:buNone/>
              <a:defRPr sz="2000" b="1"/>
            </a:lvl2pPr>
            <a:lvl3pPr marL="910125" indent="0">
              <a:buNone/>
              <a:defRPr sz="1800" b="1"/>
            </a:lvl3pPr>
            <a:lvl4pPr marL="1365140" indent="0">
              <a:buNone/>
              <a:defRPr sz="1600" b="1"/>
            </a:lvl4pPr>
            <a:lvl5pPr marL="1820249" indent="0">
              <a:buNone/>
              <a:defRPr sz="1600" b="1"/>
            </a:lvl5pPr>
            <a:lvl6pPr marL="2275170" indent="0">
              <a:buNone/>
              <a:defRPr sz="1600" b="1"/>
            </a:lvl6pPr>
            <a:lvl7pPr marL="2730163" indent="0">
              <a:buNone/>
              <a:defRPr sz="1600" b="1"/>
            </a:lvl7pPr>
            <a:lvl8pPr marL="3185261" indent="0">
              <a:buNone/>
              <a:defRPr sz="1600" b="1"/>
            </a:lvl8pPr>
            <a:lvl9pPr marL="36402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1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622527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5938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295" tIns="34289" rIns="68295" bIns="34289" rtlCol="0" anchor="ctr"/>
          <a:lstStyle/>
          <a:p>
            <a:pPr algn="ctr" defTabSz="682570">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295" tIns="34289" rIns="68295" bIns="34289" rtlCol="0" anchor="ctr"/>
          <a:lstStyle/>
          <a:p>
            <a:pPr algn="ctr" defTabSz="682570">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184202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8988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8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4928" indent="0">
              <a:buNone/>
              <a:defRPr sz="1200"/>
            </a:lvl2pPr>
            <a:lvl3pPr marL="910125" indent="0">
              <a:buNone/>
              <a:defRPr sz="1000"/>
            </a:lvl3pPr>
            <a:lvl4pPr marL="1365140" indent="0">
              <a:buNone/>
              <a:defRPr sz="900"/>
            </a:lvl4pPr>
            <a:lvl5pPr marL="1820249" indent="0">
              <a:buNone/>
              <a:defRPr sz="900"/>
            </a:lvl5pPr>
            <a:lvl6pPr marL="2275170" indent="0">
              <a:buNone/>
              <a:defRPr sz="900"/>
            </a:lvl6pPr>
            <a:lvl7pPr marL="2730163" indent="0">
              <a:buNone/>
              <a:defRPr sz="900"/>
            </a:lvl7pPr>
            <a:lvl8pPr marL="3185261" indent="0">
              <a:buNone/>
              <a:defRPr sz="900"/>
            </a:lvl8pPr>
            <a:lvl9pPr marL="364029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34413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4928" indent="0">
              <a:buNone/>
              <a:defRPr sz="2800"/>
            </a:lvl2pPr>
            <a:lvl3pPr marL="910125" indent="0">
              <a:buNone/>
              <a:defRPr sz="2400"/>
            </a:lvl3pPr>
            <a:lvl4pPr marL="1365140" indent="0">
              <a:buNone/>
              <a:defRPr sz="2000"/>
            </a:lvl4pPr>
            <a:lvl5pPr marL="1820249" indent="0">
              <a:buNone/>
              <a:defRPr sz="2000"/>
            </a:lvl5pPr>
            <a:lvl6pPr marL="2275170" indent="0">
              <a:buNone/>
              <a:defRPr sz="2000"/>
            </a:lvl6pPr>
            <a:lvl7pPr marL="2730163" indent="0">
              <a:buNone/>
              <a:defRPr sz="2000"/>
            </a:lvl7pPr>
            <a:lvl8pPr marL="3185261" indent="0">
              <a:buNone/>
              <a:defRPr sz="2000"/>
            </a:lvl8pPr>
            <a:lvl9pPr marL="3640296" indent="0">
              <a:buNone/>
              <a:defRPr sz="2000"/>
            </a:lvl9pPr>
          </a:lstStyle>
          <a:p>
            <a:endParaRPr lang="en-US"/>
          </a:p>
        </p:txBody>
      </p:sp>
      <p:sp>
        <p:nvSpPr>
          <p:cNvPr id="4" name="Text Placeholder 3"/>
          <p:cNvSpPr>
            <a:spLocks noGrp="1"/>
          </p:cNvSpPr>
          <p:nvPr>
            <p:ph type="body" sz="half" idx="2"/>
          </p:nvPr>
        </p:nvSpPr>
        <p:spPr>
          <a:xfrm>
            <a:off x="1792288" y="4025695"/>
            <a:ext cx="5486400" cy="603647"/>
          </a:xfrm>
        </p:spPr>
        <p:txBody>
          <a:bodyPr/>
          <a:lstStyle>
            <a:lvl1pPr marL="0" indent="0">
              <a:buNone/>
              <a:defRPr sz="1400"/>
            </a:lvl1pPr>
            <a:lvl2pPr marL="454928" indent="0">
              <a:buNone/>
              <a:defRPr sz="1200"/>
            </a:lvl2pPr>
            <a:lvl3pPr marL="910125" indent="0">
              <a:buNone/>
              <a:defRPr sz="1000"/>
            </a:lvl3pPr>
            <a:lvl4pPr marL="1365140" indent="0">
              <a:buNone/>
              <a:defRPr sz="900"/>
            </a:lvl4pPr>
            <a:lvl5pPr marL="1820249" indent="0">
              <a:buNone/>
              <a:defRPr sz="900"/>
            </a:lvl5pPr>
            <a:lvl6pPr marL="2275170" indent="0">
              <a:buNone/>
              <a:defRPr sz="900"/>
            </a:lvl6pPr>
            <a:lvl7pPr marL="2730163" indent="0">
              <a:buNone/>
              <a:defRPr sz="900"/>
            </a:lvl7pPr>
            <a:lvl8pPr marL="3185261" indent="0">
              <a:buNone/>
              <a:defRPr sz="900"/>
            </a:lvl8pPr>
            <a:lvl9pPr marL="364029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543898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994734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0302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5030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366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7680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0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030" indent="0" algn="ctr">
              <a:buNone/>
              <a:defRPr>
                <a:solidFill>
                  <a:schemeClr val="tx1">
                    <a:tint val="75000"/>
                  </a:schemeClr>
                </a:solidFill>
              </a:defRPr>
            </a:lvl2pPr>
            <a:lvl3pPr marL="910328" indent="0" algn="ctr">
              <a:buNone/>
              <a:defRPr>
                <a:solidFill>
                  <a:schemeClr val="tx1">
                    <a:tint val="75000"/>
                  </a:schemeClr>
                </a:solidFill>
              </a:defRPr>
            </a:lvl3pPr>
            <a:lvl4pPr marL="1365446" indent="0" algn="ctr">
              <a:buNone/>
              <a:defRPr>
                <a:solidFill>
                  <a:schemeClr val="tx1">
                    <a:tint val="75000"/>
                  </a:schemeClr>
                </a:solidFill>
              </a:defRPr>
            </a:lvl4pPr>
            <a:lvl5pPr marL="1820654" indent="0" algn="ctr">
              <a:buNone/>
              <a:defRPr>
                <a:solidFill>
                  <a:schemeClr val="tx1">
                    <a:tint val="75000"/>
                  </a:schemeClr>
                </a:solidFill>
              </a:defRPr>
            </a:lvl5pPr>
            <a:lvl6pPr marL="2275683" indent="0" algn="ctr">
              <a:buNone/>
              <a:defRPr>
                <a:solidFill>
                  <a:schemeClr val="tx1">
                    <a:tint val="75000"/>
                  </a:schemeClr>
                </a:solidFill>
              </a:defRPr>
            </a:lvl6pPr>
            <a:lvl7pPr marL="2730775" indent="0" algn="ctr">
              <a:buNone/>
              <a:defRPr>
                <a:solidFill>
                  <a:schemeClr val="tx1">
                    <a:tint val="75000"/>
                  </a:schemeClr>
                </a:solidFill>
              </a:defRPr>
            </a:lvl7pPr>
            <a:lvl8pPr marL="3185976" indent="0" algn="ctr">
              <a:buNone/>
              <a:defRPr>
                <a:solidFill>
                  <a:schemeClr val="tx1">
                    <a:tint val="75000"/>
                  </a:schemeClr>
                </a:solidFill>
              </a:defRPr>
            </a:lvl8pPr>
            <a:lvl9pPr marL="364111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148237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85717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030" indent="0">
              <a:buNone/>
              <a:defRPr sz="1800">
                <a:solidFill>
                  <a:schemeClr val="tx1">
                    <a:tint val="75000"/>
                  </a:schemeClr>
                </a:solidFill>
              </a:defRPr>
            </a:lvl2pPr>
            <a:lvl3pPr marL="910328" indent="0">
              <a:buNone/>
              <a:defRPr sz="1600">
                <a:solidFill>
                  <a:schemeClr val="tx1">
                    <a:tint val="75000"/>
                  </a:schemeClr>
                </a:solidFill>
              </a:defRPr>
            </a:lvl3pPr>
            <a:lvl4pPr marL="1365446" indent="0">
              <a:buNone/>
              <a:defRPr sz="1400">
                <a:solidFill>
                  <a:schemeClr val="tx1">
                    <a:tint val="75000"/>
                  </a:schemeClr>
                </a:solidFill>
              </a:defRPr>
            </a:lvl4pPr>
            <a:lvl5pPr marL="1820654" indent="0">
              <a:buNone/>
              <a:defRPr sz="1400">
                <a:solidFill>
                  <a:schemeClr val="tx1">
                    <a:tint val="75000"/>
                  </a:schemeClr>
                </a:solidFill>
              </a:defRPr>
            </a:lvl5pPr>
            <a:lvl6pPr marL="2275683" indent="0">
              <a:buNone/>
              <a:defRPr sz="1400">
                <a:solidFill>
                  <a:schemeClr val="tx1">
                    <a:tint val="75000"/>
                  </a:schemeClr>
                </a:solidFill>
              </a:defRPr>
            </a:lvl6pPr>
            <a:lvl7pPr marL="2730775" indent="0">
              <a:buNone/>
              <a:defRPr sz="1400">
                <a:solidFill>
                  <a:schemeClr val="tx1">
                    <a:tint val="75000"/>
                  </a:schemeClr>
                </a:solidFill>
              </a:defRPr>
            </a:lvl7pPr>
            <a:lvl8pPr marL="3185976" indent="0">
              <a:buNone/>
              <a:defRPr sz="1400">
                <a:solidFill>
                  <a:schemeClr val="tx1">
                    <a:tint val="75000"/>
                  </a:schemeClr>
                </a:solidFill>
              </a:defRPr>
            </a:lvl8pPr>
            <a:lvl9pPr marL="364111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809059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252186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030" indent="0">
              <a:buNone/>
              <a:defRPr sz="2000" b="1"/>
            </a:lvl2pPr>
            <a:lvl3pPr marL="910328" indent="0">
              <a:buNone/>
              <a:defRPr sz="1800" b="1"/>
            </a:lvl3pPr>
            <a:lvl4pPr marL="1365446" indent="0">
              <a:buNone/>
              <a:defRPr sz="1600" b="1"/>
            </a:lvl4pPr>
            <a:lvl5pPr marL="1820654" indent="0">
              <a:buNone/>
              <a:defRPr sz="1600" b="1"/>
            </a:lvl5pPr>
            <a:lvl6pPr marL="2275683" indent="0">
              <a:buNone/>
              <a:defRPr sz="1600" b="1"/>
            </a:lvl6pPr>
            <a:lvl7pPr marL="2730775" indent="0">
              <a:buNone/>
              <a:defRPr sz="1600" b="1"/>
            </a:lvl7pPr>
            <a:lvl8pPr marL="3185976" indent="0">
              <a:buNone/>
              <a:defRPr sz="1600" b="1"/>
            </a:lvl8pPr>
            <a:lvl9pPr marL="364111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10" y="1151335"/>
            <a:ext cx="4041775" cy="479822"/>
          </a:xfrm>
        </p:spPr>
        <p:txBody>
          <a:bodyPr anchor="b"/>
          <a:lstStyle>
            <a:lvl1pPr marL="0" indent="0">
              <a:buNone/>
              <a:defRPr sz="2400" b="1"/>
            </a:lvl1pPr>
            <a:lvl2pPr marL="455030" indent="0">
              <a:buNone/>
              <a:defRPr sz="2000" b="1"/>
            </a:lvl2pPr>
            <a:lvl3pPr marL="910328" indent="0">
              <a:buNone/>
              <a:defRPr sz="1800" b="1"/>
            </a:lvl3pPr>
            <a:lvl4pPr marL="1365446" indent="0">
              <a:buNone/>
              <a:defRPr sz="1600" b="1"/>
            </a:lvl4pPr>
            <a:lvl5pPr marL="1820654" indent="0">
              <a:buNone/>
              <a:defRPr sz="1600" b="1"/>
            </a:lvl5pPr>
            <a:lvl6pPr marL="2275683" indent="0">
              <a:buNone/>
              <a:defRPr sz="1600" b="1"/>
            </a:lvl6pPr>
            <a:lvl7pPr marL="2730775" indent="0">
              <a:buNone/>
              <a:defRPr sz="1600" b="1"/>
            </a:lvl7pPr>
            <a:lvl8pPr marL="3185976" indent="0">
              <a:buNone/>
              <a:defRPr sz="1600" b="1"/>
            </a:lvl8pPr>
            <a:lvl9pPr marL="364111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1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447994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526812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09" tIns="34289" rIns="68309" bIns="34289" rtlCol="0" anchor="ctr"/>
          <a:lstStyle/>
          <a:p>
            <a:pPr algn="ctr" defTabSz="682723">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09" tIns="34289" rIns="68309" bIns="34289" rtlCol="0" anchor="ctr"/>
          <a:lstStyle/>
          <a:p>
            <a:pPr algn="ctr" defTabSz="682723">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02410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00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3614" indent="0">
              <a:buNone/>
              <a:defRPr sz="2000" b="1"/>
            </a:lvl2pPr>
            <a:lvl3pPr marL="907281" indent="0">
              <a:buNone/>
              <a:defRPr sz="1800" b="1"/>
            </a:lvl3pPr>
            <a:lvl4pPr marL="1360880" indent="0">
              <a:buNone/>
              <a:defRPr sz="1600" b="1"/>
            </a:lvl4pPr>
            <a:lvl5pPr marL="1814561" indent="0">
              <a:buNone/>
              <a:defRPr sz="1600" b="1"/>
            </a:lvl5pPr>
            <a:lvl6pPr marL="2268053" indent="0">
              <a:buNone/>
              <a:defRPr sz="1600" b="1"/>
            </a:lvl6pPr>
            <a:lvl7pPr marL="2721751" indent="0">
              <a:buNone/>
              <a:defRPr sz="1600" b="1"/>
            </a:lvl7pPr>
            <a:lvl8pPr marL="3175342" indent="0">
              <a:buNone/>
              <a:defRPr sz="1600" b="1"/>
            </a:lvl8pPr>
            <a:lvl9pPr marL="362899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9" y="1151335"/>
            <a:ext cx="4041775" cy="479822"/>
          </a:xfrm>
        </p:spPr>
        <p:txBody>
          <a:bodyPr anchor="b"/>
          <a:lstStyle>
            <a:lvl1pPr marL="0" indent="0">
              <a:buNone/>
              <a:defRPr sz="2400" b="1"/>
            </a:lvl1pPr>
            <a:lvl2pPr marL="453614" indent="0">
              <a:buNone/>
              <a:defRPr sz="2000" b="1"/>
            </a:lvl2pPr>
            <a:lvl3pPr marL="907281" indent="0">
              <a:buNone/>
              <a:defRPr sz="1800" b="1"/>
            </a:lvl3pPr>
            <a:lvl4pPr marL="1360880" indent="0">
              <a:buNone/>
              <a:defRPr sz="1600" b="1"/>
            </a:lvl4pPr>
            <a:lvl5pPr marL="1814561" indent="0">
              <a:buNone/>
              <a:defRPr sz="1600" b="1"/>
            </a:lvl5pPr>
            <a:lvl6pPr marL="2268053" indent="0">
              <a:buNone/>
              <a:defRPr sz="1600" b="1"/>
            </a:lvl6pPr>
            <a:lvl7pPr marL="2721751" indent="0">
              <a:buNone/>
              <a:defRPr sz="1600" b="1"/>
            </a:lvl7pPr>
            <a:lvl8pPr marL="3175342" indent="0">
              <a:buNone/>
              <a:defRPr sz="1600" b="1"/>
            </a:lvl8pPr>
            <a:lvl9pPr marL="362899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65634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7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030" indent="0">
              <a:buNone/>
              <a:defRPr sz="1200"/>
            </a:lvl2pPr>
            <a:lvl3pPr marL="910328" indent="0">
              <a:buNone/>
              <a:defRPr sz="1000"/>
            </a:lvl3pPr>
            <a:lvl4pPr marL="1365446" indent="0">
              <a:buNone/>
              <a:defRPr sz="900"/>
            </a:lvl4pPr>
            <a:lvl5pPr marL="1820654" indent="0">
              <a:buNone/>
              <a:defRPr sz="900"/>
            </a:lvl5pPr>
            <a:lvl6pPr marL="2275683" indent="0">
              <a:buNone/>
              <a:defRPr sz="900"/>
            </a:lvl6pPr>
            <a:lvl7pPr marL="2730775" indent="0">
              <a:buNone/>
              <a:defRPr sz="900"/>
            </a:lvl7pPr>
            <a:lvl8pPr marL="3185976" indent="0">
              <a:buNone/>
              <a:defRPr sz="900"/>
            </a:lvl8pPr>
            <a:lvl9pPr marL="364111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35679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030" indent="0">
              <a:buNone/>
              <a:defRPr sz="2800"/>
            </a:lvl2pPr>
            <a:lvl3pPr marL="910328" indent="0">
              <a:buNone/>
              <a:defRPr sz="2400"/>
            </a:lvl3pPr>
            <a:lvl4pPr marL="1365446" indent="0">
              <a:buNone/>
              <a:defRPr sz="2000"/>
            </a:lvl4pPr>
            <a:lvl5pPr marL="1820654" indent="0">
              <a:buNone/>
              <a:defRPr sz="2000"/>
            </a:lvl5pPr>
            <a:lvl6pPr marL="2275683" indent="0">
              <a:buNone/>
              <a:defRPr sz="2000"/>
            </a:lvl6pPr>
            <a:lvl7pPr marL="2730775" indent="0">
              <a:buNone/>
              <a:defRPr sz="2000"/>
            </a:lvl7pPr>
            <a:lvl8pPr marL="3185976" indent="0">
              <a:buNone/>
              <a:defRPr sz="2000"/>
            </a:lvl8pPr>
            <a:lvl9pPr marL="3641115" indent="0">
              <a:buNone/>
              <a:defRPr sz="2000"/>
            </a:lvl9pPr>
          </a:lstStyle>
          <a:p>
            <a:endParaRPr lang="en-US"/>
          </a:p>
        </p:txBody>
      </p:sp>
      <p:sp>
        <p:nvSpPr>
          <p:cNvPr id="4" name="Text Placeholder 3"/>
          <p:cNvSpPr>
            <a:spLocks noGrp="1"/>
          </p:cNvSpPr>
          <p:nvPr>
            <p:ph type="body" sz="half" idx="2"/>
          </p:nvPr>
        </p:nvSpPr>
        <p:spPr>
          <a:xfrm>
            <a:off x="1792288" y="4025686"/>
            <a:ext cx="5486400" cy="603647"/>
          </a:xfrm>
        </p:spPr>
        <p:txBody>
          <a:bodyPr/>
          <a:lstStyle>
            <a:lvl1pPr marL="0" indent="0">
              <a:buNone/>
              <a:defRPr sz="1400"/>
            </a:lvl1pPr>
            <a:lvl2pPr marL="455030" indent="0">
              <a:buNone/>
              <a:defRPr sz="1200"/>
            </a:lvl2pPr>
            <a:lvl3pPr marL="910328" indent="0">
              <a:buNone/>
              <a:defRPr sz="1000"/>
            </a:lvl3pPr>
            <a:lvl4pPr marL="1365446" indent="0">
              <a:buNone/>
              <a:defRPr sz="900"/>
            </a:lvl4pPr>
            <a:lvl5pPr marL="1820654" indent="0">
              <a:buNone/>
              <a:defRPr sz="900"/>
            </a:lvl5pPr>
            <a:lvl6pPr marL="2275683" indent="0">
              <a:buNone/>
              <a:defRPr sz="900"/>
            </a:lvl6pPr>
            <a:lvl7pPr marL="2730775" indent="0">
              <a:buNone/>
              <a:defRPr sz="900"/>
            </a:lvl7pPr>
            <a:lvl8pPr marL="3185976" indent="0">
              <a:buNone/>
              <a:defRPr sz="900"/>
            </a:lvl8pPr>
            <a:lvl9pPr marL="364111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205579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56083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821798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537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7968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8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186" indent="0" algn="ctr">
              <a:buNone/>
              <a:defRPr>
                <a:solidFill>
                  <a:schemeClr val="tx1">
                    <a:tint val="75000"/>
                  </a:schemeClr>
                </a:solidFill>
              </a:defRPr>
            </a:lvl2pPr>
            <a:lvl3pPr marL="910620" indent="0" algn="ctr">
              <a:buNone/>
              <a:defRPr>
                <a:solidFill>
                  <a:schemeClr val="tx1">
                    <a:tint val="75000"/>
                  </a:schemeClr>
                </a:solidFill>
              </a:defRPr>
            </a:lvl3pPr>
            <a:lvl4pPr marL="1365888" indent="0" algn="ctr">
              <a:buNone/>
              <a:defRPr>
                <a:solidFill>
                  <a:schemeClr val="tx1">
                    <a:tint val="75000"/>
                  </a:schemeClr>
                </a:solidFill>
              </a:defRPr>
            </a:lvl4pPr>
            <a:lvl5pPr marL="1821239" indent="0" algn="ctr">
              <a:buNone/>
              <a:defRPr>
                <a:solidFill>
                  <a:schemeClr val="tx1">
                    <a:tint val="75000"/>
                  </a:schemeClr>
                </a:solidFill>
              </a:defRPr>
            </a:lvl5pPr>
            <a:lvl6pPr marL="2276424" indent="0" algn="ctr">
              <a:buNone/>
              <a:defRPr>
                <a:solidFill>
                  <a:schemeClr val="tx1">
                    <a:tint val="75000"/>
                  </a:schemeClr>
                </a:solidFill>
              </a:defRPr>
            </a:lvl6pPr>
            <a:lvl7pPr marL="2731659" indent="0" algn="ctr">
              <a:buNone/>
              <a:defRPr>
                <a:solidFill>
                  <a:schemeClr val="tx1">
                    <a:tint val="75000"/>
                  </a:schemeClr>
                </a:solidFill>
              </a:defRPr>
            </a:lvl7pPr>
            <a:lvl8pPr marL="3187010" indent="0" algn="ctr">
              <a:buNone/>
              <a:defRPr>
                <a:solidFill>
                  <a:schemeClr val="tx1">
                    <a:tint val="75000"/>
                  </a:schemeClr>
                </a:solidFill>
              </a:defRPr>
            </a:lvl8pPr>
            <a:lvl9pPr marL="364229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520572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73562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186" indent="0">
              <a:buNone/>
              <a:defRPr sz="1800">
                <a:solidFill>
                  <a:schemeClr val="tx1">
                    <a:tint val="75000"/>
                  </a:schemeClr>
                </a:solidFill>
              </a:defRPr>
            </a:lvl2pPr>
            <a:lvl3pPr marL="910620" indent="0">
              <a:buNone/>
              <a:defRPr sz="1600">
                <a:solidFill>
                  <a:schemeClr val="tx1">
                    <a:tint val="75000"/>
                  </a:schemeClr>
                </a:solidFill>
              </a:defRPr>
            </a:lvl3pPr>
            <a:lvl4pPr marL="1365888" indent="0">
              <a:buNone/>
              <a:defRPr sz="1400">
                <a:solidFill>
                  <a:schemeClr val="tx1">
                    <a:tint val="75000"/>
                  </a:schemeClr>
                </a:solidFill>
              </a:defRPr>
            </a:lvl4pPr>
            <a:lvl5pPr marL="1821239" indent="0">
              <a:buNone/>
              <a:defRPr sz="1400">
                <a:solidFill>
                  <a:schemeClr val="tx1">
                    <a:tint val="75000"/>
                  </a:schemeClr>
                </a:solidFill>
              </a:defRPr>
            </a:lvl5pPr>
            <a:lvl6pPr marL="2276424" indent="0">
              <a:buNone/>
              <a:defRPr sz="1400">
                <a:solidFill>
                  <a:schemeClr val="tx1">
                    <a:tint val="75000"/>
                  </a:schemeClr>
                </a:solidFill>
              </a:defRPr>
            </a:lvl6pPr>
            <a:lvl7pPr marL="2731659" indent="0">
              <a:buNone/>
              <a:defRPr sz="1400">
                <a:solidFill>
                  <a:schemeClr val="tx1">
                    <a:tint val="75000"/>
                  </a:schemeClr>
                </a:solidFill>
              </a:defRPr>
            </a:lvl7pPr>
            <a:lvl8pPr marL="3187010" indent="0">
              <a:buNone/>
              <a:defRPr sz="1400">
                <a:solidFill>
                  <a:schemeClr val="tx1">
                    <a:tint val="75000"/>
                  </a:schemeClr>
                </a:solidFill>
              </a:defRPr>
            </a:lvl8pPr>
            <a:lvl9pPr marL="364229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91133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4639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02567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186" indent="0">
              <a:buNone/>
              <a:defRPr sz="2000" b="1"/>
            </a:lvl2pPr>
            <a:lvl3pPr marL="910620" indent="0">
              <a:buNone/>
              <a:defRPr sz="1800" b="1"/>
            </a:lvl3pPr>
            <a:lvl4pPr marL="1365888" indent="0">
              <a:buNone/>
              <a:defRPr sz="1600" b="1"/>
            </a:lvl4pPr>
            <a:lvl5pPr marL="1821239" indent="0">
              <a:buNone/>
              <a:defRPr sz="1600" b="1"/>
            </a:lvl5pPr>
            <a:lvl6pPr marL="2276424" indent="0">
              <a:buNone/>
              <a:defRPr sz="1600" b="1"/>
            </a:lvl6pPr>
            <a:lvl7pPr marL="2731659" indent="0">
              <a:buNone/>
              <a:defRPr sz="1600" b="1"/>
            </a:lvl7pPr>
            <a:lvl8pPr marL="3187010" indent="0">
              <a:buNone/>
              <a:defRPr sz="1600" b="1"/>
            </a:lvl8pPr>
            <a:lvl9pPr marL="364229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97" y="1151335"/>
            <a:ext cx="4041775" cy="479822"/>
          </a:xfrm>
        </p:spPr>
        <p:txBody>
          <a:bodyPr anchor="b"/>
          <a:lstStyle>
            <a:lvl1pPr marL="0" indent="0">
              <a:buNone/>
              <a:defRPr sz="2400" b="1"/>
            </a:lvl1pPr>
            <a:lvl2pPr marL="455186" indent="0">
              <a:buNone/>
              <a:defRPr sz="2000" b="1"/>
            </a:lvl2pPr>
            <a:lvl3pPr marL="910620" indent="0">
              <a:buNone/>
              <a:defRPr sz="1800" b="1"/>
            </a:lvl3pPr>
            <a:lvl4pPr marL="1365888" indent="0">
              <a:buNone/>
              <a:defRPr sz="1600" b="1"/>
            </a:lvl4pPr>
            <a:lvl5pPr marL="1821239" indent="0">
              <a:buNone/>
              <a:defRPr sz="1600" b="1"/>
            </a:lvl5pPr>
            <a:lvl6pPr marL="2276424" indent="0">
              <a:buNone/>
              <a:defRPr sz="1600" b="1"/>
            </a:lvl6pPr>
            <a:lvl7pPr marL="2731659" indent="0">
              <a:buNone/>
              <a:defRPr sz="1600" b="1"/>
            </a:lvl7pPr>
            <a:lvl8pPr marL="3187010" indent="0">
              <a:buNone/>
              <a:defRPr sz="1600" b="1"/>
            </a:lvl8pPr>
            <a:lvl9pPr marL="364229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9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833382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89226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28" tIns="34289" rIns="68328" bIns="34289" rtlCol="0" anchor="ctr"/>
          <a:lstStyle/>
          <a:p>
            <a:pPr algn="ctr" defTabSz="682944">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28" tIns="34289" rIns="68328" bIns="34289" rtlCol="0" anchor="ctr"/>
          <a:lstStyle/>
          <a:p>
            <a:pPr algn="ctr" defTabSz="682944">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327530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9674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5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186" indent="0">
              <a:buNone/>
              <a:defRPr sz="1200"/>
            </a:lvl2pPr>
            <a:lvl3pPr marL="910620" indent="0">
              <a:buNone/>
              <a:defRPr sz="1000"/>
            </a:lvl3pPr>
            <a:lvl4pPr marL="1365888" indent="0">
              <a:buNone/>
              <a:defRPr sz="900"/>
            </a:lvl4pPr>
            <a:lvl5pPr marL="1821239" indent="0">
              <a:buNone/>
              <a:defRPr sz="900"/>
            </a:lvl5pPr>
            <a:lvl6pPr marL="2276424" indent="0">
              <a:buNone/>
              <a:defRPr sz="900"/>
            </a:lvl6pPr>
            <a:lvl7pPr marL="2731659" indent="0">
              <a:buNone/>
              <a:defRPr sz="900"/>
            </a:lvl7pPr>
            <a:lvl8pPr marL="3187010" indent="0">
              <a:buNone/>
              <a:defRPr sz="900"/>
            </a:lvl8pPr>
            <a:lvl9pPr marL="364229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711779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186" indent="0">
              <a:buNone/>
              <a:defRPr sz="2800"/>
            </a:lvl2pPr>
            <a:lvl3pPr marL="910620" indent="0">
              <a:buNone/>
              <a:defRPr sz="2400"/>
            </a:lvl3pPr>
            <a:lvl4pPr marL="1365888" indent="0">
              <a:buNone/>
              <a:defRPr sz="2000"/>
            </a:lvl4pPr>
            <a:lvl5pPr marL="1821239" indent="0">
              <a:buNone/>
              <a:defRPr sz="2000"/>
            </a:lvl5pPr>
            <a:lvl6pPr marL="2276424" indent="0">
              <a:buNone/>
              <a:defRPr sz="2000"/>
            </a:lvl6pPr>
            <a:lvl7pPr marL="2731659" indent="0">
              <a:buNone/>
              <a:defRPr sz="2000"/>
            </a:lvl7pPr>
            <a:lvl8pPr marL="3187010" indent="0">
              <a:buNone/>
              <a:defRPr sz="2000"/>
            </a:lvl8pPr>
            <a:lvl9pPr marL="3642298" indent="0">
              <a:buNone/>
              <a:defRPr sz="2000"/>
            </a:lvl9pPr>
          </a:lstStyle>
          <a:p>
            <a:endParaRPr lang="en-US"/>
          </a:p>
        </p:txBody>
      </p:sp>
      <p:sp>
        <p:nvSpPr>
          <p:cNvPr id="4" name="Text Placeholder 3"/>
          <p:cNvSpPr>
            <a:spLocks noGrp="1"/>
          </p:cNvSpPr>
          <p:nvPr>
            <p:ph type="body" sz="half" idx="2"/>
          </p:nvPr>
        </p:nvSpPr>
        <p:spPr>
          <a:xfrm>
            <a:off x="1792288" y="4025673"/>
            <a:ext cx="5486400" cy="603647"/>
          </a:xfrm>
        </p:spPr>
        <p:txBody>
          <a:bodyPr/>
          <a:lstStyle>
            <a:lvl1pPr marL="0" indent="0">
              <a:buNone/>
              <a:defRPr sz="1400"/>
            </a:lvl1pPr>
            <a:lvl2pPr marL="455186" indent="0">
              <a:buNone/>
              <a:defRPr sz="1200"/>
            </a:lvl2pPr>
            <a:lvl3pPr marL="910620" indent="0">
              <a:buNone/>
              <a:defRPr sz="1000"/>
            </a:lvl3pPr>
            <a:lvl4pPr marL="1365888" indent="0">
              <a:buNone/>
              <a:defRPr sz="900"/>
            </a:lvl4pPr>
            <a:lvl5pPr marL="1821239" indent="0">
              <a:buNone/>
              <a:defRPr sz="900"/>
            </a:lvl5pPr>
            <a:lvl6pPr marL="2276424" indent="0">
              <a:buNone/>
              <a:defRPr sz="900"/>
            </a:lvl6pPr>
            <a:lvl7pPr marL="2731659" indent="0">
              <a:buNone/>
              <a:defRPr sz="900"/>
            </a:lvl7pPr>
            <a:lvl8pPr marL="3187010" indent="0">
              <a:buNone/>
              <a:defRPr sz="900"/>
            </a:lvl8pPr>
            <a:lvl9pPr marL="364229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971295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838757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234825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737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94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96"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091" tIns="34187" rIns="68091" bIns="34187" rtlCol="0" anchor="ctr"/>
          <a:lstStyle/>
          <a:p>
            <a:pPr algn="ctr" defTabSz="680440">
              <a:defRPr/>
            </a:pPr>
            <a:endParaRPr lang="zh-CN" altLang="en-US" sz="1400">
              <a:solidFill>
                <a:srgbClr val="FFFFFF"/>
              </a:solidFill>
            </a:endParaRPr>
          </a:p>
        </p:txBody>
      </p:sp>
      <p:sp>
        <p:nvSpPr>
          <p:cNvPr id="6" name="圆角矩形 5"/>
          <p:cNvSpPr/>
          <p:nvPr userDrawn="1"/>
        </p:nvSpPr>
        <p:spPr>
          <a:xfrm>
            <a:off x="4425113"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091" tIns="34187" rIns="68091" bIns="34187" rtlCol="0" anchor="ctr"/>
          <a:lstStyle/>
          <a:p>
            <a:pPr algn="ctr" defTabSz="680440">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1"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246619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8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5282" indent="0" algn="ctr">
              <a:buNone/>
              <a:defRPr>
                <a:solidFill>
                  <a:schemeClr val="tx1">
                    <a:tint val="75000"/>
                  </a:schemeClr>
                </a:solidFill>
              </a:defRPr>
            </a:lvl2pPr>
            <a:lvl3pPr marL="910800" indent="0" algn="ctr">
              <a:buNone/>
              <a:defRPr>
                <a:solidFill>
                  <a:schemeClr val="tx1">
                    <a:tint val="75000"/>
                  </a:schemeClr>
                </a:solidFill>
              </a:defRPr>
            </a:lvl3pPr>
            <a:lvl4pPr marL="1366160" indent="0" algn="ctr">
              <a:buNone/>
              <a:defRPr>
                <a:solidFill>
                  <a:schemeClr val="tx1">
                    <a:tint val="75000"/>
                  </a:schemeClr>
                </a:solidFill>
              </a:defRPr>
            </a:lvl4pPr>
            <a:lvl5pPr marL="1821599" indent="0" algn="ctr">
              <a:buNone/>
              <a:defRPr>
                <a:solidFill>
                  <a:schemeClr val="tx1">
                    <a:tint val="75000"/>
                  </a:schemeClr>
                </a:solidFill>
              </a:defRPr>
            </a:lvl5pPr>
            <a:lvl6pPr marL="2276880" indent="0" algn="ctr">
              <a:buNone/>
              <a:defRPr>
                <a:solidFill>
                  <a:schemeClr val="tx1">
                    <a:tint val="75000"/>
                  </a:schemeClr>
                </a:solidFill>
              </a:defRPr>
            </a:lvl6pPr>
            <a:lvl7pPr marL="2732203" indent="0" algn="ctr">
              <a:buNone/>
              <a:defRPr>
                <a:solidFill>
                  <a:schemeClr val="tx1">
                    <a:tint val="75000"/>
                  </a:schemeClr>
                </a:solidFill>
              </a:defRPr>
            </a:lvl7pPr>
            <a:lvl8pPr marL="3187646" indent="0" algn="ctr">
              <a:buNone/>
              <a:defRPr>
                <a:solidFill>
                  <a:schemeClr val="tx1">
                    <a:tint val="75000"/>
                  </a:schemeClr>
                </a:solidFill>
              </a:defRPr>
            </a:lvl8pPr>
            <a:lvl9pPr marL="364302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992724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760867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5282" indent="0">
              <a:buNone/>
              <a:defRPr sz="1800">
                <a:solidFill>
                  <a:schemeClr val="tx1">
                    <a:tint val="75000"/>
                  </a:schemeClr>
                </a:solidFill>
              </a:defRPr>
            </a:lvl2pPr>
            <a:lvl3pPr marL="910800" indent="0">
              <a:buNone/>
              <a:defRPr sz="1600">
                <a:solidFill>
                  <a:schemeClr val="tx1">
                    <a:tint val="75000"/>
                  </a:schemeClr>
                </a:solidFill>
              </a:defRPr>
            </a:lvl3pPr>
            <a:lvl4pPr marL="1366160" indent="0">
              <a:buNone/>
              <a:defRPr sz="1400">
                <a:solidFill>
                  <a:schemeClr val="tx1">
                    <a:tint val="75000"/>
                  </a:schemeClr>
                </a:solidFill>
              </a:defRPr>
            </a:lvl4pPr>
            <a:lvl5pPr marL="1821599" indent="0">
              <a:buNone/>
              <a:defRPr sz="1400">
                <a:solidFill>
                  <a:schemeClr val="tx1">
                    <a:tint val="75000"/>
                  </a:schemeClr>
                </a:solidFill>
              </a:defRPr>
            </a:lvl5pPr>
            <a:lvl6pPr marL="2276880" indent="0">
              <a:buNone/>
              <a:defRPr sz="1400">
                <a:solidFill>
                  <a:schemeClr val="tx1">
                    <a:tint val="75000"/>
                  </a:schemeClr>
                </a:solidFill>
              </a:defRPr>
            </a:lvl6pPr>
            <a:lvl7pPr marL="2732203" indent="0">
              <a:buNone/>
              <a:defRPr sz="1400">
                <a:solidFill>
                  <a:schemeClr val="tx1">
                    <a:tint val="75000"/>
                  </a:schemeClr>
                </a:solidFill>
              </a:defRPr>
            </a:lvl7pPr>
            <a:lvl8pPr marL="3187646" indent="0">
              <a:buNone/>
              <a:defRPr sz="1400">
                <a:solidFill>
                  <a:schemeClr val="tx1">
                    <a:tint val="75000"/>
                  </a:schemeClr>
                </a:solidFill>
              </a:defRPr>
            </a:lvl8pPr>
            <a:lvl9pPr marL="364302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922489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590337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282" indent="0">
              <a:buNone/>
              <a:defRPr sz="2000" b="1"/>
            </a:lvl2pPr>
            <a:lvl3pPr marL="910800" indent="0">
              <a:buNone/>
              <a:defRPr sz="1800" b="1"/>
            </a:lvl3pPr>
            <a:lvl4pPr marL="1366160" indent="0">
              <a:buNone/>
              <a:defRPr sz="1600" b="1"/>
            </a:lvl4pPr>
            <a:lvl5pPr marL="1821599" indent="0">
              <a:buNone/>
              <a:defRPr sz="1600" b="1"/>
            </a:lvl5pPr>
            <a:lvl6pPr marL="2276880" indent="0">
              <a:buNone/>
              <a:defRPr sz="1600" b="1"/>
            </a:lvl6pPr>
            <a:lvl7pPr marL="2732203" indent="0">
              <a:buNone/>
              <a:defRPr sz="1600" b="1"/>
            </a:lvl7pPr>
            <a:lvl8pPr marL="3187646" indent="0">
              <a:buNone/>
              <a:defRPr sz="1600" b="1"/>
            </a:lvl8pPr>
            <a:lvl9pPr marL="3643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89" y="1151335"/>
            <a:ext cx="4041775" cy="479822"/>
          </a:xfrm>
        </p:spPr>
        <p:txBody>
          <a:bodyPr anchor="b"/>
          <a:lstStyle>
            <a:lvl1pPr marL="0" indent="0">
              <a:buNone/>
              <a:defRPr sz="2400" b="1"/>
            </a:lvl1pPr>
            <a:lvl2pPr marL="455282" indent="0">
              <a:buNone/>
              <a:defRPr sz="2000" b="1"/>
            </a:lvl2pPr>
            <a:lvl3pPr marL="910800" indent="0">
              <a:buNone/>
              <a:defRPr sz="1800" b="1"/>
            </a:lvl3pPr>
            <a:lvl4pPr marL="1366160" indent="0">
              <a:buNone/>
              <a:defRPr sz="1600" b="1"/>
            </a:lvl4pPr>
            <a:lvl5pPr marL="1821599" indent="0">
              <a:buNone/>
              <a:defRPr sz="1600" b="1"/>
            </a:lvl5pPr>
            <a:lvl6pPr marL="2276880" indent="0">
              <a:buNone/>
              <a:defRPr sz="1600" b="1"/>
            </a:lvl6pPr>
            <a:lvl7pPr marL="2732203" indent="0">
              <a:buNone/>
              <a:defRPr sz="1600" b="1"/>
            </a:lvl7pPr>
            <a:lvl8pPr marL="3187646" indent="0">
              <a:buNone/>
              <a:defRPr sz="1600" b="1"/>
            </a:lvl8pPr>
            <a:lvl9pPr marL="3643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8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444496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4194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63"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40" tIns="34289" rIns="68340" bIns="34289" rtlCol="0" anchor="ctr"/>
          <a:lstStyle/>
          <a:p>
            <a:pPr algn="ctr" defTabSz="683080">
              <a:defRPr/>
            </a:pPr>
            <a:endParaRPr lang="zh-CN" altLang="en-US" sz="1400">
              <a:solidFill>
                <a:srgbClr val="FFFFFF"/>
              </a:solidFill>
            </a:endParaRPr>
          </a:p>
        </p:txBody>
      </p:sp>
      <p:sp>
        <p:nvSpPr>
          <p:cNvPr id="6" name="圆角矩形 5"/>
          <p:cNvSpPr/>
          <p:nvPr userDrawn="1"/>
        </p:nvSpPr>
        <p:spPr>
          <a:xfrm>
            <a:off x="4425080"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340" tIns="34289" rIns="68340" bIns="34289" rtlCol="0" anchor="ctr"/>
          <a:lstStyle/>
          <a:p>
            <a:pPr algn="ctr" defTabSz="683080">
              <a:defRPr/>
            </a:pPr>
            <a:endParaRPr lang="zh-CN" altLang="en-US" sz="1400">
              <a:solidFill>
                <a:srgbClr val="FFFFFF"/>
              </a:solidFill>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1"/>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089944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3667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5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5282" indent="0">
              <a:buNone/>
              <a:defRPr sz="1200"/>
            </a:lvl2pPr>
            <a:lvl3pPr marL="910800" indent="0">
              <a:buNone/>
              <a:defRPr sz="1000"/>
            </a:lvl3pPr>
            <a:lvl4pPr marL="1366160" indent="0">
              <a:buNone/>
              <a:defRPr sz="900"/>
            </a:lvl4pPr>
            <a:lvl5pPr marL="1821599" indent="0">
              <a:buNone/>
              <a:defRPr sz="900"/>
            </a:lvl5pPr>
            <a:lvl6pPr marL="2276880" indent="0">
              <a:buNone/>
              <a:defRPr sz="900"/>
            </a:lvl6pPr>
            <a:lvl7pPr marL="2732203" indent="0">
              <a:buNone/>
              <a:defRPr sz="900"/>
            </a:lvl7pPr>
            <a:lvl8pPr marL="3187646" indent="0">
              <a:buNone/>
              <a:defRPr sz="900"/>
            </a:lvl8pPr>
            <a:lvl9pPr marL="364302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31553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5282" indent="0">
              <a:buNone/>
              <a:defRPr sz="2800"/>
            </a:lvl2pPr>
            <a:lvl3pPr marL="910800" indent="0">
              <a:buNone/>
              <a:defRPr sz="2400"/>
            </a:lvl3pPr>
            <a:lvl4pPr marL="1366160" indent="0">
              <a:buNone/>
              <a:defRPr sz="2000"/>
            </a:lvl4pPr>
            <a:lvl5pPr marL="1821599" indent="0">
              <a:buNone/>
              <a:defRPr sz="2000"/>
            </a:lvl5pPr>
            <a:lvl6pPr marL="2276880" indent="0">
              <a:buNone/>
              <a:defRPr sz="2000"/>
            </a:lvl6pPr>
            <a:lvl7pPr marL="2732203" indent="0">
              <a:buNone/>
              <a:defRPr sz="2000"/>
            </a:lvl7pPr>
            <a:lvl8pPr marL="3187646" indent="0">
              <a:buNone/>
              <a:defRPr sz="2000"/>
            </a:lvl8pPr>
            <a:lvl9pPr marL="3643026" indent="0">
              <a:buNone/>
              <a:defRPr sz="2000"/>
            </a:lvl9pPr>
          </a:lstStyle>
          <a:p>
            <a:endParaRPr lang="en-US"/>
          </a:p>
        </p:txBody>
      </p:sp>
      <p:sp>
        <p:nvSpPr>
          <p:cNvPr id="4" name="Text Placeholder 3"/>
          <p:cNvSpPr>
            <a:spLocks noGrp="1"/>
          </p:cNvSpPr>
          <p:nvPr>
            <p:ph type="body" sz="half" idx="2"/>
          </p:nvPr>
        </p:nvSpPr>
        <p:spPr>
          <a:xfrm>
            <a:off x="1792288" y="4025665"/>
            <a:ext cx="5486400" cy="603647"/>
          </a:xfrm>
        </p:spPr>
        <p:txBody>
          <a:bodyPr/>
          <a:lstStyle>
            <a:lvl1pPr marL="0" indent="0">
              <a:buNone/>
              <a:defRPr sz="1400"/>
            </a:lvl1pPr>
            <a:lvl2pPr marL="455282" indent="0">
              <a:buNone/>
              <a:defRPr sz="1200"/>
            </a:lvl2pPr>
            <a:lvl3pPr marL="910800" indent="0">
              <a:buNone/>
              <a:defRPr sz="1000"/>
            </a:lvl3pPr>
            <a:lvl4pPr marL="1366160" indent="0">
              <a:buNone/>
              <a:defRPr sz="900"/>
            </a:lvl4pPr>
            <a:lvl5pPr marL="1821599" indent="0">
              <a:buNone/>
              <a:defRPr sz="900"/>
            </a:lvl5pPr>
            <a:lvl6pPr marL="2276880" indent="0">
              <a:buNone/>
              <a:defRPr sz="900"/>
            </a:lvl6pPr>
            <a:lvl7pPr marL="2732203" indent="0">
              <a:buNone/>
              <a:defRPr sz="900"/>
            </a:lvl7pPr>
            <a:lvl8pPr marL="3187646" indent="0">
              <a:buNone/>
              <a:defRPr sz="900"/>
            </a:lvl8pPr>
            <a:lvl9pPr marL="364302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7078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650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568627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307760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5735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4757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1633" indent="0" algn="ctr">
              <a:buNone/>
              <a:defRPr sz="1500"/>
            </a:lvl2pPr>
            <a:lvl3pPr marL="683403" indent="0" algn="ctr">
              <a:buNone/>
              <a:defRPr sz="1400"/>
            </a:lvl3pPr>
            <a:lvl4pPr marL="1025105" indent="0" algn="ctr">
              <a:buNone/>
              <a:defRPr sz="1200"/>
            </a:lvl4pPr>
            <a:lvl5pPr marL="1366806" indent="0" algn="ctr">
              <a:buNone/>
              <a:defRPr sz="1200"/>
            </a:lvl5pPr>
            <a:lvl6pPr marL="1708577" indent="0" algn="ctr">
              <a:buNone/>
              <a:defRPr sz="1200"/>
            </a:lvl6pPr>
            <a:lvl7pPr marL="2050208" indent="0" algn="ctr">
              <a:buNone/>
              <a:defRPr sz="1200"/>
            </a:lvl7pPr>
            <a:lvl8pPr marL="2391840" indent="0" algn="ctr">
              <a:buNone/>
              <a:defRPr sz="1200"/>
            </a:lvl8pPr>
            <a:lvl9pPr marL="273349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42087290"/>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259153"/>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44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633" indent="0">
              <a:buNone/>
              <a:defRPr sz="1500">
                <a:solidFill>
                  <a:schemeClr val="tx1">
                    <a:tint val="75000"/>
                  </a:schemeClr>
                </a:solidFill>
              </a:defRPr>
            </a:lvl2pPr>
            <a:lvl3pPr marL="683403" indent="0">
              <a:buNone/>
              <a:defRPr sz="1400">
                <a:solidFill>
                  <a:schemeClr val="tx1">
                    <a:tint val="75000"/>
                  </a:schemeClr>
                </a:solidFill>
              </a:defRPr>
            </a:lvl3pPr>
            <a:lvl4pPr marL="1025105" indent="0">
              <a:buNone/>
              <a:defRPr sz="1200">
                <a:solidFill>
                  <a:schemeClr val="tx1">
                    <a:tint val="75000"/>
                  </a:schemeClr>
                </a:solidFill>
              </a:defRPr>
            </a:lvl4pPr>
            <a:lvl5pPr marL="1366806" indent="0">
              <a:buNone/>
              <a:defRPr sz="1200">
                <a:solidFill>
                  <a:schemeClr val="tx1">
                    <a:tint val="75000"/>
                  </a:schemeClr>
                </a:solidFill>
              </a:defRPr>
            </a:lvl5pPr>
            <a:lvl6pPr marL="1708577" indent="0">
              <a:buNone/>
              <a:defRPr sz="1200">
                <a:solidFill>
                  <a:schemeClr val="tx1">
                    <a:tint val="75000"/>
                  </a:schemeClr>
                </a:solidFill>
              </a:defRPr>
            </a:lvl6pPr>
            <a:lvl7pPr marL="2050208" indent="0">
              <a:buNone/>
              <a:defRPr sz="1200">
                <a:solidFill>
                  <a:schemeClr val="tx1">
                    <a:tint val="75000"/>
                  </a:schemeClr>
                </a:solidFill>
              </a:defRPr>
            </a:lvl7pPr>
            <a:lvl8pPr marL="2391840" indent="0">
              <a:buNone/>
              <a:defRPr sz="1200">
                <a:solidFill>
                  <a:schemeClr val="tx1">
                    <a:tint val="75000"/>
                  </a:schemeClr>
                </a:solidFill>
              </a:defRPr>
            </a:lvl8pPr>
            <a:lvl9pPr marL="2733495"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2821686"/>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97114920"/>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1633" indent="0">
              <a:buNone/>
              <a:defRPr sz="1500" b="1"/>
            </a:lvl2pPr>
            <a:lvl3pPr marL="683403" indent="0">
              <a:buNone/>
              <a:defRPr sz="1400" b="1"/>
            </a:lvl3pPr>
            <a:lvl4pPr marL="1025105" indent="0">
              <a:buNone/>
              <a:defRPr sz="1200" b="1"/>
            </a:lvl4pPr>
            <a:lvl5pPr marL="1366806" indent="0">
              <a:buNone/>
              <a:defRPr sz="1200" b="1"/>
            </a:lvl5pPr>
            <a:lvl6pPr marL="1708577" indent="0">
              <a:buNone/>
              <a:defRPr sz="1200" b="1"/>
            </a:lvl6pPr>
            <a:lvl7pPr marL="2050208" indent="0">
              <a:buNone/>
              <a:defRPr sz="1200" b="1"/>
            </a:lvl7pPr>
            <a:lvl8pPr marL="2391840" indent="0">
              <a:buNone/>
              <a:defRPr sz="1200" b="1"/>
            </a:lvl8pPr>
            <a:lvl9pPr marL="2733495"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1633" indent="0">
              <a:buNone/>
              <a:defRPr sz="1500" b="1"/>
            </a:lvl2pPr>
            <a:lvl3pPr marL="683403" indent="0">
              <a:buNone/>
              <a:defRPr sz="1400" b="1"/>
            </a:lvl3pPr>
            <a:lvl4pPr marL="1025105" indent="0">
              <a:buNone/>
              <a:defRPr sz="1200" b="1"/>
            </a:lvl4pPr>
            <a:lvl5pPr marL="1366806" indent="0">
              <a:buNone/>
              <a:defRPr sz="1200" b="1"/>
            </a:lvl5pPr>
            <a:lvl6pPr marL="1708577" indent="0">
              <a:buNone/>
              <a:defRPr sz="1200" b="1"/>
            </a:lvl6pPr>
            <a:lvl7pPr marL="2050208" indent="0">
              <a:buNone/>
              <a:defRPr sz="1200" b="1"/>
            </a:lvl7pPr>
            <a:lvl8pPr marL="2391840" indent="0">
              <a:buNone/>
              <a:defRPr sz="1200" b="1"/>
            </a:lvl8pPr>
            <a:lvl9pPr marL="2733495"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2"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0912930"/>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9001964"/>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504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43"/>
            <a:ext cx="3008313" cy="3518297"/>
          </a:xfrm>
        </p:spPr>
        <p:txBody>
          <a:bodyPr/>
          <a:lstStyle>
            <a:lvl1pPr marL="0" indent="0">
              <a:buNone/>
              <a:defRPr sz="1400"/>
            </a:lvl1pPr>
            <a:lvl2pPr marL="453614" indent="0">
              <a:buNone/>
              <a:defRPr sz="1200"/>
            </a:lvl2pPr>
            <a:lvl3pPr marL="907281" indent="0">
              <a:buNone/>
              <a:defRPr sz="1000"/>
            </a:lvl3pPr>
            <a:lvl4pPr marL="1360880" indent="0">
              <a:buNone/>
              <a:defRPr sz="900"/>
            </a:lvl4pPr>
            <a:lvl5pPr marL="1814561" indent="0">
              <a:buNone/>
              <a:defRPr sz="900"/>
            </a:lvl5pPr>
            <a:lvl6pPr marL="2268053" indent="0">
              <a:buNone/>
              <a:defRPr sz="900"/>
            </a:lvl6pPr>
            <a:lvl7pPr marL="2721751" indent="0">
              <a:buNone/>
              <a:defRPr sz="900"/>
            </a:lvl7pPr>
            <a:lvl8pPr marL="3175342" indent="0">
              <a:buNone/>
              <a:defRPr sz="900"/>
            </a:lvl8pPr>
            <a:lvl9pPr marL="362899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9/23/2019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108150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5470816"/>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1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633" indent="0">
              <a:buNone/>
              <a:defRPr sz="1100"/>
            </a:lvl2pPr>
            <a:lvl3pPr marL="683403" indent="0">
              <a:buNone/>
              <a:defRPr sz="900"/>
            </a:lvl3pPr>
            <a:lvl4pPr marL="1025105" indent="0">
              <a:buNone/>
              <a:defRPr sz="800"/>
            </a:lvl4pPr>
            <a:lvl5pPr marL="1366806" indent="0">
              <a:buNone/>
              <a:defRPr sz="800"/>
            </a:lvl5pPr>
            <a:lvl6pPr marL="1708577" indent="0">
              <a:buNone/>
              <a:defRPr sz="800"/>
            </a:lvl6pPr>
            <a:lvl7pPr marL="2050208" indent="0">
              <a:buNone/>
              <a:defRPr sz="800"/>
            </a:lvl7pPr>
            <a:lvl8pPr marL="2391840" indent="0">
              <a:buNone/>
              <a:defRPr sz="800"/>
            </a:lvl8pPr>
            <a:lvl9pPr marL="2733495" indent="0">
              <a:buNone/>
              <a:defRPr sz="8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8470473"/>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10"/>
            <a:ext cx="4629150" cy="3655219"/>
          </a:xfrm>
        </p:spPr>
        <p:txBody>
          <a:bodyPr anchor="t"/>
          <a:lstStyle>
            <a:lvl1pPr marL="0" indent="0">
              <a:buNone/>
              <a:defRPr sz="2400"/>
            </a:lvl1pPr>
            <a:lvl2pPr marL="341633" indent="0">
              <a:buNone/>
              <a:defRPr sz="2100"/>
            </a:lvl2pPr>
            <a:lvl3pPr marL="683403" indent="0">
              <a:buNone/>
              <a:defRPr sz="1800"/>
            </a:lvl3pPr>
            <a:lvl4pPr marL="1025105" indent="0">
              <a:buNone/>
              <a:defRPr sz="1500"/>
            </a:lvl4pPr>
            <a:lvl5pPr marL="1366806" indent="0">
              <a:buNone/>
              <a:defRPr sz="1500"/>
            </a:lvl5pPr>
            <a:lvl6pPr marL="1708577" indent="0">
              <a:buNone/>
              <a:defRPr sz="1500"/>
            </a:lvl6pPr>
            <a:lvl7pPr marL="2050208" indent="0">
              <a:buNone/>
              <a:defRPr sz="1500"/>
            </a:lvl7pPr>
            <a:lvl8pPr marL="2391840" indent="0">
              <a:buNone/>
              <a:defRPr sz="1500"/>
            </a:lvl8pPr>
            <a:lvl9pPr marL="2733495"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633" indent="0">
              <a:buNone/>
              <a:defRPr sz="1100"/>
            </a:lvl2pPr>
            <a:lvl3pPr marL="683403" indent="0">
              <a:buNone/>
              <a:defRPr sz="900"/>
            </a:lvl3pPr>
            <a:lvl4pPr marL="1025105" indent="0">
              <a:buNone/>
              <a:defRPr sz="800"/>
            </a:lvl4pPr>
            <a:lvl5pPr marL="1366806" indent="0">
              <a:buNone/>
              <a:defRPr sz="800"/>
            </a:lvl5pPr>
            <a:lvl6pPr marL="1708577" indent="0">
              <a:buNone/>
              <a:defRPr sz="800"/>
            </a:lvl6pPr>
            <a:lvl7pPr marL="2050208" indent="0">
              <a:buNone/>
              <a:defRPr sz="800"/>
            </a:lvl7pPr>
            <a:lvl8pPr marL="2391840" indent="0">
              <a:buNone/>
              <a:defRPr sz="800"/>
            </a:lvl8pPr>
            <a:lvl9pPr marL="2733495" indent="0">
              <a:buNone/>
              <a:defRPr sz="8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2075896"/>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31524550"/>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985"/>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273985"/>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8136207"/>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1633" indent="0" algn="ctr">
              <a:buNone/>
              <a:defRPr sz="1500"/>
            </a:lvl2pPr>
            <a:lvl3pPr marL="683403" indent="0" algn="ctr">
              <a:buNone/>
              <a:defRPr sz="1400"/>
            </a:lvl3pPr>
            <a:lvl4pPr marL="1025105" indent="0" algn="ctr">
              <a:buNone/>
              <a:defRPr sz="1200"/>
            </a:lvl4pPr>
            <a:lvl5pPr marL="1366806" indent="0" algn="ctr">
              <a:buNone/>
              <a:defRPr sz="1200"/>
            </a:lvl5pPr>
            <a:lvl6pPr marL="1708577" indent="0" algn="ctr">
              <a:buNone/>
              <a:defRPr sz="1200"/>
            </a:lvl6pPr>
            <a:lvl7pPr marL="2050208" indent="0" algn="ctr">
              <a:buNone/>
              <a:defRPr sz="1200"/>
            </a:lvl7pPr>
            <a:lvl8pPr marL="2391840" indent="0" algn="ctr">
              <a:buNone/>
              <a:defRPr sz="1200"/>
            </a:lvl8pPr>
            <a:lvl9pPr marL="273349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0908128"/>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626486"/>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44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633" indent="0">
              <a:buNone/>
              <a:defRPr sz="1500">
                <a:solidFill>
                  <a:schemeClr val="tx1">
                    <a:tint val="75000"/>
                  </a:schemeClr>
                </a:solidFill>
              </a:defRPr>
            </a:lvl2pPr>
            <a:lvl3pPr marL="683403" indent="0">
              <a:buNone/>
              <a:defRPr sz="1400">
                <a:solidFill>
                  <a:schemeClr val="tx1">
                    <a:tint val="75000"/>
                  </a:schemeClr>
                </a:solidFill>
              </a:defRPr>
            </a:lvl3pPr>
            <a:lvl4pPr marL="1025105" indent="0">
              <a:buNone/>
              <a:defRPr sz="1200">
                <a:solidFill>
                  <a:schemeClr val="tx1">
                    <a:tint val="75000"/>
                  </a:schemeClr>
                </a:solidFill>
              </a:defRPr>
            </a:lvl4pPr>
            <a:lvl5pPr marL="1366806" indent="0">
              <a:buNone/>
              <a:defRPr sz="1200">
                <a:solidFill>
                  <a:schemeClr val="tx1">
                    <a:tint val="75000"/>
                  </a:schemeClr>
                </a:solidFill>
              </a:defRPr>
            </a:lvl5pPr>
            <a:lvl6pPr marL="1708577" indent="0">
              <a:buNone/>
              <a:defRPr sz="1200">
                <a:solidFill>
                  <a:schemeClr val="tx1">
                    <a:tint val="75000"/>
                  </a:schemeClr>
                </a:solidFill>
              </a:defRPr>
            </a:lvl6pPr>
            <a:lvl7pPr marL="2050208" indent="0">
              <a:buNone/>
              <a:defRPr sz="1200">
                <a:solidFill>
                  <a:schemeClr val="tx1">
                    <a:tint val="75000"/>
                  </a:schemeClr>
                </a:solidFill>
              </a:defRPr>
            </a:lvl7pPr>
            <a:lvl8pPr marL="2391840" indent="0">
              <a:buNone/>
              <a:defRPr sz="1200">
                <a:solidFill>
                  <a:schemeClr val="tx1">
                    <a:tint val="75000"/>
                  </a:schemeClr>
                </a:solidFill>
              </a:defRPr>
            </a:lvl8pPr>
            <a:lvl9pPr marL="2733495"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8878021"/>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18080504"/>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1633" indent="0">
              <a:buNone/>
              <a:defRPr sz="1500" b="1"/>
            </a:lvl2pPr>
            <a:lvl3pPr marL="683403" indent="0">
              <a:buNone/>
              <a:defRPr sz="1400" b="1"/>
            </a:lvl3pPr>
            <a:lvl4pPr marL="1025105" indent="0">
              <a:buNone/>
              <a:defRPr sz="1200" b="1"/>
            </a:lvl4pPr>
            <a:lvl5pPr marL="1366806" indent="0">
              <a:buNone/>
              <a:defRPr sz="1200" b="1"/>
            </a:lvl5pPr>
            <a:lvl6pPr marL="1708577" indent="0">
              <a:buNone/>
              <a:defRPr sz="1200" b="1"/>
            </a:lvl6pPr>
            <a:lvl7pPr marL="2050208" indent="0">
              <a:buNone/>
              <a:defRPr sz="1200" b="1"/>
            </a:lvl7pPr>
            <a:lvl8pPr marL="2391840" indent="0">
              <a:buNone/>
              <a:defRPr sz="1200" b="1"/>
            </a:lvl8pPr>
            <a:lvl9pPr marL="2733495"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1633" indent="0">
              <a:buNone/>
              <a:defRPr sz="1500" b="1"/>
            </a:lvl2pPr>
            <a:lvl3pPr marL="683403" indent="0">
              <a:buNone/>
              <a:defRPr sz="1400" b="1"/>
            </a:lvl3pPr>
            <a:lvl4pPr marL="1025105" indent="0">
              <a:buNone/>
              <a:defRPr sz="1200" b="1"/>
            </a:lvl4pPr>
            <a:lvl5pPr marL="1366806" indent="0">
              <a:buNone/>
              <a:defRPr sz="1200" b="1"/>
            </a:lvl5pPr>
            <a:lvl6pPr marL="1708577" indent="0">
              <a:buNone/>
              <a:defRPr sz="1200" b="1"/>
            </a:lvl6pPr>
            <a:lvl7pPr marL="2050208" indent="0">
              <a:buNone/>
              <a:defRPr sz="1200" b="1"/>
            </a:lvl7pPr>
            <a:lvl8pPr marL="2391840" indent="0">
              <a:buNone/>
              <a:defRPr sz="1200" b="1"/>
            </a:lvl8pPr>
            <a:lvl9pPr marL="2733495"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2"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895655-7A59-4F16-9A55-9CC0386921BF}" type="datetimeFigureOut">
              <a:rPr lang="zh-CN" altLang="en-US" smtClean="0">
                <a:solidFill>
                  <a:prstClr val="black">
                    <a:tint val="75000"/>
                  </a:prstClr>
                </a:solidFill>
              </a:rPr>
              <a:pPr/>
              <a:t>2019/9/23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FDC294-D409-42D3-B6E8-774A87E6E79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3876772"/>
      </p:ext>
    </p:extLst>
  </p:cSld>
  <p:clrMapOvr>
    <a:masterClrMapping/>
  </p:clrMapOvr>
  <mc:AlternateContent xmlns:mc="http://schemas.openxmlformats.org/markup-compatibility/2006" xmlns:p14="http://schemas.microsoft.com/office/powerpoint/2010/main">
    <mc:Choice Requires="p14">
      <p:transition spd="slow" p14:dur="400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6" Type="http://schemas.openxmlformats.org/officeDocument/2006/relationships/image" Target="../media/image1.jpeg"/><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theme" Target="../theme/theme10.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6" Type="http://schemas.openxmlformats.org/officeDocument/2006/relationships/image" Target="../media/image1.jpeg"/><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theme" Target="../theme/theme11.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6" Type="http://schemas.openxmlformats.org/officeDocument/2006/relationships/image" Target="../media/image1.jpeg"/><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theme" Target="../theme/theme1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2" Type="http://schemas.openxmlformats.org/officeDocument/2006/relationships/slideLayout" Target="../slideLayouts/slideLayout163.xml"/><Relationship Id="rId16" Type="http://schemas.openxmlformats.org/officeDocument/2006/relationships/image" Target="../media/image1.jpeg"/><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theme" Target="../theme/theme13.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jpeg"/><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4.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6" Type="http://schemas.openxmlformats.org/officeDocument/2006/relationships/image" Target="../media/image1.jpeg"/><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theme" Target="../theme/theme15.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image" Target="../media/image1.jpe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heme" Target="../theme/theme16.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1.jpe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image" Target="../media/image1.jpe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5.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image" Target="../media/image1.jpe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6.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1.jpe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9.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5979"/>
            <a:ext cx="8229600" cy="857250"/>
          </a:xfrm>
          <a:prstGeom prst="rect">
            <a:avLst/>
          </a:prstGeom>
        </p:spPr>
        <p:txBody>
          <a:bodyPr vert="horz" lIns="68091" tIns="34187" rIns="68091" bIns="34187" rtlCol="0" anchor="ctr">
            <a:normAutofit/>
          </a:bodyPr>
          <a:lstStyle/>
          <a:p>
            <a:r>
              <a:rPr lang="en-US" dirty="0"/>
              <a:t>Click to edit Master title style</a:t>
            </a:r>
          </a:p>
        </p:txBody>
      </p:sp>
      <p:sp>
        <p:nvSpPr>
          <p:cNvPr id="3" name="Text Placeholder 2"/>
          <p:cNvSpPr>
            <a:spLocks noGrp="1"/>
          </p:cNvSpPr>
          <p:nvPr>
            <p:ph type="body" idx="1"/>
          </p:nvPr>
        </p:nvSpPr>
        <p:spPr>
          <a:xfrm>
            <a:off x="457201" y="1200151"/>
            <a:ext cx="8229600" cy="3394472"/>
          </a:xfrm>
          <a:prstGeom prst="rect">
            <a:avLst/>
          </a:prstGeom>
        </p:spPr>
        <p:txBody>
          <a:bodyPr vert="horz" lIns="68091" tIns="34187" rIns="68091" bIns="3418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4767264"/>
            <a:ext cx="2133600" cy="273844"/>
          </a:xfrm>
          <a:prstGeom prst="rect">
            <a:avLst/>
          </a:prstGeom>
        </p:spPr>
        <p:txBody>
          <a:bodyPr vert="horz" lIns="68091" tIns="34187" rIns="68091" bIns="34187" rtlCol="0" anchor="ctr"/>
          <a:lstStyle>
            <a:lvl1pPr algn="l">
              <a:defRPr sz="1200">
                <a:solidFill>
                  <a:schemeClr val="tx1">
                    <a:tint val="75000"/>
                  </a:schemeClr>
                </a:solidFill>
              </a:defRPr>
            </a:lvl1pPr>
          </a:lstStyle>
          <a:p>
            <a:pPr defTabSz="680440">
              <a:defRPr/>
            </a:pPr>
            <a:fld id="{9196EC2F-0988-4314-AD4B-24FF16D7B45E}" type="datetime1">
              <a:rPr lang="en-US" altLang="zh-CN" smtClean="0">
                <a:solidFill>
                  <a:prstClr val="black">
                    <a:tint val="75000"/>
                  </a:prstClr>
                </a:solidFill>
              </a:rPr>
              <a:pPr defTabSz="680440">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091" tIns="34187" rIns="68091" bIns="34187" rtlCol="0" anchor="ctr"/>
          <a:lstStyle>
            <a:lvl1pPr algn="ctr">
              <a:defRPr sz="1200">
                <a:solidFill>
                  <a:schemeClr val="tx1">
                    <a:tint val="75000"/>
                  </a:schemeClr>
                </a:solidFill>
              </a:defRPr>
            </a:lvl1pPr>
          </a:lstStyle>
          <a:p>
            <a:pPr defTabSz="68044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68091" tIns="34187" rIns="68091" bIns="34187" rtlCol="0" anchor="ctr"/>
          <a:lstStyle>
            <a:lvl1pPr algn="r">
              <a:defRPr sz="1200">
                <a:solidFill>
                  <a:schemeClr val="tx1">
                    <a:tint val="75000"/>
                  </a:schemeClr>
                </a:solidFill>
              </a:defRPr>
            </a:lvl1pPr>
          </a:lstStyle>
          <a:p>
            <a:pPr defTabSz="680440">
              <a:defRPr/>
            </a:pPr>
            <a:fld id="{601EE9E8-4134-49B0-9AA7-3089E6521627}" type="slidenum">
              <a:rPr lang="en-US" smtClean="0">
                <a:solidFill>
                  <a:prstClr val="black">
                    <a:tint val="75000"/>
                  </a:prstClr>
                </a:solidFill>
              </a:rPr>
              <a:pPr defTabSz="680440">
                <a:defRPr/>
              </a:pPr>
              <a:t>‹#›</a:t>
            </a:fld>
            <a:endParaRPr lang="en-US">
              <a:solidFill>
                <a:prstClr val="black">
                  <a:tint val="75000"/>
                </a:prstClr>
              </a:solidFill>
            </a:endParaRPr>
          </a:p>
        </p:txBody>
      </p:sp>
    </p:spTree>
    <p:extLst>
      <p:ext uri="{BB962C8B-B14F-4D97-AF65-F5344CB8AC3E}">
        <p14:creationId xmlns:p14="http://schemas.microsoft.com/office/powerpoint/2010/main" val="4060588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defTabSz="906803" rtl="0" eaLnBrk="1" latinLnBrk="0" hangingPunct="1">
        <a:spcBef>
          <a:spcPct val="0"/>
        </a:spcBef>
        <a:buNone/>
        <a:defRPr sz="4400" kern="1200">
          <a:solidFill>
            <a:schemeClr val="tx1"/>
          </a:solidFill>
          <a:latin typeface="+mj-lt"/>
          <a:ea typeface="+mj-ea"/>
          <a:cs typeface="+mj-cs"/>
        </a:defRPr>
      </a:lvl1pPr>
    </p:titleStyle>
    <p:bodyStyle>
      <a:lvl1pPr marL="340136" indent="-340136" algn="l" defTabSz="90680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7221" indent="-283522" algn="l" defTabSz="90680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4031" indent="-226740" algn="l" defTabSz="90680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87800" indent="-226740" algn="l" defTabSz="9068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41316" indent="-226740" algn="l" defTabSz="9068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94831" indent="-226740" algn="l" defTabSz="9068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48537" indent="-226740" algn="l" defTabSz="9068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02170" indent="-226740" algn="l" defTabSz="9068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55866" indent="-226740" algn="l" defTabSz="9068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6803" rtl="0" eaLnBrk="1" latinLnBrk="0" hangingPunct="1">
        <a:defRPr sz="1800" kern="1200">
          <a:solidFill>
            <a:schemeClr val="tx1"/>
          </a:solidFill>
          <a:latin typeface="+mn-lt"/>
          <a:ea typeface="+mn-ea"/>
          <a:cs typeface="+mn-cs"/>
        </a:defRPr>
      </a:lvl1pPr>
      <a:lvl2pPr marL="453614" algn="l" defTabSz="906803" rtl="0" eaLnBrk="1" latinLnBrk="0" hangingPunct="1">
        <a:defRPr sz="1800" kern="1200">
          <a:solidFill>
            <a:schemeClr val="tx1"/>
          </a:solidFill>
          <a:latin typeface="+mn-lt"/>
          <a:ea typeface="+mn-ea"/>
          <a:cs typeface="+mn-cs"/>
        </a:defRPr>
      </a:lvl2pPr>
      <a:lvl3pPr marL="907281" algn="l" defTabSz="906803" rtl="0" eaLnBrk="1" latinLnBrk="0" hangingPunct="1">
        <a:defRPr sz="1800" kern="1200">
          <a:solidFill>
            <a:schemeClr val="tx1"/>
          </a:solidFill>
          <a:latin typeface="+mn-lt"/>
          <a:ea typeface="+mn-ea"/>
          <a:cs typeface="+mn-cs"/>
        </a:defRPr>
      </a:lvl3pPr>
      <a:lvl4pPr marL="1360880" algn="l" defTabSz="906803" rtl="0" eaLnBrk="1" latinLnBrk="0" hangingPunct="1">
        <a:defRPr sz="1800" kern="1200">
          <a:solidFill>
            <a:schemeClr val="tx1"/>
          </a:solidFill>
          <a:latin typeface="+mn-lt"/>
          <a:ea typeface="+mn-ea"/>
          <a:cs typeface="+mn-cs"/>
        </a:defRPr>
      </a:lvl4pPr>
      <a:lvl5pPr marL="1814561" algn="l" defTabSz="906803" rtl="0" eaLnBrk="1" latinLnBrk="0" hangingPunct="1">
        <a:defRPr sz="1800" kern="1200">
          <a:solidFill>
            <a:schemeClr val="tx1"/>
          </a:solidFill>
          <a:latin typeface="+mn-lt"/>
          <a:ea typeface="+mn-ea"/>
          <a:cs typeface="+mn-cs"/>
        </a:defRPr>
      </a:lvl5pPr>
      <a:lvl6pPr marL="2268053" algn="l" defTabSz="906803" rtl="0" eaLnBrk="1" latinLnBrk="0" hangingPunct="1">
        <a:defRPr sz="1800" kern="1200">
          <a:solidFill>
            <a:schemeClr val="tx1"/>
          </a:solidFill>
          <a:latin typeface="+mn-lt"/>
          <a:ea typeface="+mn-ea"/>
          <a:cs typeface="+mn-cs"/>
        </a:defRPr>
      </a:lvl6pPr>
      <a:lvl7pPr marL="2721751" algn="l" defTabSz="906803" rtl="0" eaLnBrk="1" latinLnBrk="0" hangingPunct="1">
        <a:defRPr sz="1800" kern="1200">
          <a:solidFill>
            <a:schemeClr val="tx1"/>
          </a:solidFill>
          <a:latin typeface="+mn-lt"/>
          <a:ea typeface="+mn-ea"/>
          <a:cs typeface="+mn-cs"/>
        </a:defRPr>
      </a:lvl7pPr>
      <a:lvl8pPr marL="3175342" algn="l" defTabSz="906803" rtl="0" eaLnBrk="1" latinLnBrk="0" hangingPunct="1">
        <a:defRPr sz="1800" kern="1200">
          <a:solidFill>
            <a:schemeClr val="tx1"/>
          </a:solidFill>
          <a:latin typeface="+mn-lt"/>
          <a:ea typeface="+mn-ea"/>
          <a:cs typeface="+mn-cs"/>
        </a:defRPr>
      </a:lvl8pPr>
      <a:lvl9pPr marL="3628994" algn="l" defTabSz="90680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393" tIns="34289" rIns="68393"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393" tIns="34289" rIns="68393"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393" tIns="34289" rIns="68393" bIns="34289" rtlCol="0" anchor="ctr"/>
          <a:lstStyle>
            <a:lvl1pPr algn="l">
              <a:defRPr sz="1200">
                <a:solidFill>
                  <a:schemeClr val="tx1">
                    <a:tint val="75000"/>
                  </a:schemeClr>
                </a:solidFill>
              </a:defRPr>
            </a:lvl1pPr>
          </a:lstStyle>
          <a:p>
            <a:pPr defTabSz="683675">
              <a:defRPr/>
            </a:pPr>
            <a:fld id="{9196EC2F-0988-4314-AD4B-24FF16D7B45E}" type="datetime1">
              <a:rPr lang="en-US" altLang="zh-CN" smtClean="0">
                <a:solidFill>
                  <a:prstClr val="black">
                    <a:tint val="75000"/>
                  </a:prstClr>
                </a:solidFill>
              </a:rPr>
              <a:pPr defTabSz="683675">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393" tIns="34289" rIns="68393" bIns="34289" rtlCol="0" anchor="ctr"/>
          <a:lstStyle>
            <a:lvl1pPr algn="ctr">
              <a:defRPr sz="1200">
                <a:solidFill>
                  <a:schemeClr val="tx1">
                    <a:tint val="75000"/>
                  </a:schemeClr>
                </a:solidFill>
              </a:defRPr>
            </a:lvl1pPr>
          </a:lstStyle>
          <a:p>
            <a:pPr defTabSz="68367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393" tIns="34289" rIns="68393" bIns="34289" rtlCol="0" anchor="ctr"/>
          <a:lstStyle>
            <a:lvl1pPr algn="r">
              <a:defRPr sz="1200">
                <a:solidFill>
                  <a:schemeClr val="tx1">
                    <a:tint val="75000"/>
                  </a:schemeClr>
                </a:solidFill>
              </a:defRPr>
            </a:lvl1pPr>
          </a:lstStyle>
          <a:p>
            <a:pPr defTabSz="683675">
              <a:defRPr/>
            </a:pPr>
            <a:fld id="{601EE9E8-4134-49B0-9AA7-3089E6521627}" type="slidenum">
              <a:rPr lang="en-US" smtClean="0">
                <a:solidFill>
                  <a:prstClr val="black">
                    <a:tint val="75000"/>
                  </a:prstClr>
                </a:solidFill>
              </a:rPr>
              <a:pPr defTabSz="683675">
                <a:defRPr/>
              </a:pPr>
              <a:t>‹#›</a:t>
            </a:fld>
            <a:endParaRPr lang="en-US">
              <a:solidFill>
                <a:prstClr val="black">
                  <a:tint val="75000"/>
                </a:prstClr>
              </a:solidFill>
            </a:endParaRPr>
          </a:p>
        </p:txBody>
      </p:sp>
    </p:spTree>
    <p:extLst>
      <p:ext uri="{BB962C8B-B14F-4D97-AF65-F5344CB8AC3E}">
        <p14:creationId xmlns:p14="http://schemas.microsoft.com/office/powerpoint/2010/main" val="333994121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Lst>
  <p:hf hdr="0" ftr="0" dt="0"/>
  <p:txStyles>
    <p:titleStyle>
      <a:lvl1pPr algn="ctr" defTabSz="911111" rtl="0" eaLnBrk="1" latinLnBrk="0" hangingPunct="1">
        <a:spcBef>
          <a:spcPct val="0"/>
        </a:spcBef>
        <a:buNone/>
        <a:defRPr sz="4400" kern="1200">
          <a:solidFill>
            <a:schemeClr val="tx1"/>
          </a:solidFill>
          <a:latin typeface="+mj-lt"/>
          <a:ea typeface="+mj-ea"/>
          <a:cs typeface="+mj-cs"/>
        </a:defRPr>
      </a:lvl1pPr>
    </p:titleStyle>
    <p:bodyStyle>
      <a:lvl1pPr marL="341777" indent="-341777" algn="l" defTabSz="91111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0699" indent="-284875" algn="l" defTabSz="911111"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9438" indent="-227850" algn="l" defTabSz="91111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5200" indent="-227850" algn="l" defTabSz="9111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1024" indent="-227850" algn="l" defTabSz="9111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6725" indent="-227850" algn="l" defTabSz="9111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2550" indent="-227850" algn="l" defTabSz="9111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8313" indent="-227850" algn="l" defTabSz="9111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4082" indent="-227850" algn="l" defTabSz="91111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1111" rtl="0" eaLnBrk="1" latinLnBrk="0" hangingPunct="1">
        <a:defRPr sz="1800" kern="1200">
          <a:solidFill>
            <a:schemeClr val="tx1"/>
          </a:solidFill>
          <a:latin typeface="+mn-lt"/>
          <a:ea typeface="+mn-ea"/>
          <a:cs typeface="+mn-cs"/>
        </a:defRPr>
      </a:lvl1pPr>
      <a:lvl2pPr marL="455702" algn="l" defTabSz="911111" rtl="0" eaLnBrk="1" latinLnBrk="0" hangingPunct="1">
        <a:defRPr sz="1800" kern="1200">
          <a:solidFill>
            <a:schemeClr val="tx1"/>
          </a:solidFill>
          <a:latin typeface="+mn-lt"/>
          <a:ea typeface="+mn-ea"/>
          <a:cs typeface="+mn-cs"/>
        </a:defRPr>
      </a:lvl2pPr>
      <a:lvl3pPr marL="911588" algn="l" defTabSz="911111" rtl="0" eaLnBrk="1" latinLnBrk="0" hangingPunct="1">
        <a:defRPr sz="1800" kern="1200">
          <a:solidFill>
            <a:schemeClr val="tx1"/>
          </a:solidFill>
          <a:latin typeface="+mn-lt"/>
          <a:ea typeface="+mn-ea"/>
          <a:cs typeface="+mn-cs"/>
        </a:defRPr>
      </a:lvl3pPr>
      <a:lvl4pPr marL="1367350" algn="l" defTabSz="911111" rtl="0" eaLnBrk="1" latinLnBrk="0" hangingPunct="1">
        <a:defRPr sz="1800" kern="1200">
          <a:solidFill>
            <a:schemeClr val="tx1"/>
          </a:solidFill>
          <a:latin typeface="+mn-lt"/>
          <a:ea typeface="+mn-ea"/>
          <a:cs typeface="+mn-cs"/>
        </a:defRPr>
      </a:lvl4pPr>
      <a:lvl5pPr marL="1823174" algn="l" defTabSz="911111" rtl="0" eaLnBrk="1" latinLnBrk="0" hangingPunct="1">
        <a:defRPr sz="1800" kern="1200">
          <a:solidFill>
            <a:schemeClr val="tx1"/>
          </a:solidFill>
          <a:latin typeface="+mn-lt"/>
          <a:ea typeface="+mn-ea"/>
          <a:cs typeface="+mn-cs"/>
        </a:defRPr>
      </a:lvl5pPr>
      <a:lvl6pPr marL="2278875" algn="l" defTabSz="911111" rtl="0" eaLnBrk="1" latinLnBrk="0" hangingPunct="1">
        <a:defRPr sz="1800" kern="1200">
          <a:solidFill>
            <a:schemeClr val="tx1"/>
          </a:solidFill>
          <a:latin typeface="+mn-lt"/>
          <a:ea typeface="+mn-ea"/>
          <a:cs typeface="+mn-cs"/>
        </a:defRPr>
      </a:lvl6pPr>
      <a:lvl7pPr marL="2734583" algn="l" defTabSz="911111" rtl="0" eaLnBrk="1" latinLnBrk="0" hangingPunct="1">
        <a:defRPr sz="1800" kern="1200">
          <a:solidFill>
            <a:schemeClr val="tx1"/>
          </a:solidFill>
          <a:latin typeface="+mn-lt"/>
          <a:ea typeface="+mn-ea"/>
          <a:cs typeface="+mn-cs"/>
        </a:defRPr>
      </a:lvl7pPr>
      <a:lvl8pPr marL="3190428" algn="l" defTabSz="911111" rtl="0" eaLnBrk="1" latinLnBrk="0" hangingPunct="1">
        <a:defRPr sz="1800" kern="1200">
          <a:solidFill>
            <a:schemeClr val="tx1"/>
          </a:solidFill>
          <a:latin typeface="+mn-lt"/>
          <a:ea typeface="+mn-ea"/>
          <a:cs typeface="+mn-cs"/>
        </a:defRPr>
      </a:lvl8pPr>
      <a:lvl9pPr marL="3646211" algn="l" defTabSz="911111"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408" tIns="34289" rIns="68408"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408" tIns="34289" rIns="68408"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408" tIns="34289" rIns="68408" bIns="34289" rtlCol="0" anchor="ctr"/>
          <a:lstStyle>
            <a:lvl1pPr algn="l">
              <a:defRPr sz="1200">
                <a:solidFill>
                  <a:schemeClr val="tx1">
                    <a:tint val="75000"/>
                  </a:schemeClr>
                </a:solidFill>
              </a:defRPr>
            </a:lvl1pPr>
          </a:lstStyle>
          <a:p>
            <a:pPr defTabSz="683845">
              <a:defRPr/>
            </a:pPr>
            <a:fld id="{9196EC2F-0988-4314-AD4B-24FF16D7B45E}" type="datetime1">
              <a:rPr lang="en-US" altLang="zh-CN" smtClean="0">
                <a:solidFill>
                  <a:prstClr val="black">
                    <a:tint val="75000"/>
                  </a:prstClr>
                </a:solidFill>
              </a:rPr>
              <a:pPr defTabSz="683845">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408" tIns="34289" rIns="68408" bIns="34289" rtlCol="0" anchor="ctr"/>
          <a:lstStyle>
            <a:lvl1pPr algn="ctr">
              <a:defRPr sz="1200">
                <a:solidFill>
                  <a:schemeClr val="tx1">
                    <a:tint val="75000"/>
                  </a:schemeClr>
                </a:solidFill>
              </a:defRPr>
            </a:lvl1pPr>
          </a:lstStyle>
          <a:p>
            <a:pPr defTabSz="68384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408" tIns="34289" rIns="68408" bIns="34289" rtlCol="0" anchor="ctr"/>
          <a:lstStyle>
            <a:lvl1pPr algn="r">
              <a:defRPr sz="1200">
                <a:solidFill>
                  <a:schemeClr val="tx1">
                    <a:tint val="75000"/>
                  </a:schemeClr>
                </a:solidFill>
              </a:defRPr>
            </a:lvl1pPr>
          </a:lstStyle>
          <a:p>
            <a:pPr defTabSz="683845">
              <a:defRPr/>
            </a:pPr>
            <a:fld id="{601EE9E8-4134-49B0-9AA7-3089E6521627}" type="slidenum">
              <a:rPr lang="en-US" smtClean="0">
                <a:solidFill>
                  <a:prstClr val="black">
                    <a:tint val="75000"/>
                  </a:prstClr>
                </a:solidFill>
              </a:rPr>
              <a:pPr defTabSz="683845">
                <a:defRPr/>
              </a:pPr>
              <a:t>‹#›</a:t>
            </a:fld>
            <a:endParaRPr lang="en-US">
              <a:solidFill>
                <a:prstClr val="black">
                  <a:tint val="75000"/>
                </a:prstClr>
              </a:solidFill>
            </a:endParaRPr>
          </a:p>
        </p:txBody>
      </p:sp>
    </p:spTree>
    <p:extLst>
      <p:ext uri="{BB962C8B-B14F-4D97-AF65-F5344CB8AC3E}">
        <p14:creationId xmlns:p14="http://schemas.microsoft.com/office/powerpoint/2010/main" val="213497817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Lst>
  <p:hf hdr="0" ftr="0" dt="0"/>
  <p:txStyles>
    <p:titleStyle>
      <a:lvl1pPr algn="ctr" defTabSz="911336" rtl="0" eaLnBrk="1" latinLnBrk="0" hangingPunct="1">
        <a:spcBef>
          <a:spcPct val="0"/>
        </a:spcBef>
        <a:buNone/>
        <a:defRPr sz="4400" kern="1200">
          <a:solidFill>
            <a:schemeClr val="tx1"/>
          </a:solidFill>
          <a:latin typeface="+mj-lt"/>
          <a:ea typeface="+mj-ea"/>
          <a:cs typeface="+mj-cs"/>
        </a:defRPr>
      </a:lvl1pPr>
    </p:titleStyle>
    <p:bodyStyle>
      <a:lvl1pPr marL="341867" indent="-341867" algn="l" defTabSz="91133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0879" indent="-284945" algn="l" defTabSz="911336"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9723" indent="-227910" algn="l" defTabSz="9113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5600" indent="-227910" algn="l" defTabSz="91133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1534" indent="-227910" algn="l" defTabSz="91133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7355" indent="-227910" algn="l" defTabSz="91133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3290" indent="-227910" algn="l" defTabSz="91133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9168" indent="-227910" algn="l" defTabSz="91133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5045" indent="-227910" algn="l" defTabSz="91133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1336" rtl="0" eaLnBrk="1" latinLnBrk="0" hangingPunct="1">
        <a:defRPr sz="1800" kern="1200">
          <a:solidFill>
            <a:schemeClr val="tx1"/>
          </a:solidFill>
          <a:latin typeface="+mn-lt"/>
          <a:ea typeface="+mn-ea"/>
          <a:cs typeface="+mn-cs"/>
        </a:defRPr>
      </a:lvl1pPr>
      <a:lvl2pPr marL="455822" algn="l" defTabSz="911336" rtl="0" eaLnBrk="1" latinLnBrk="0" hangingPunct="1">
        <a:defRPr sz="1800" kern="1200">
          <a:solidFill>
            <a:schemeClr val="tx1"/>
          </a:solidFill>
          <a:latin typeface="+mn-lt"/>
          <a:ea typeface="+mn-ea"/>
          <a:cs typeface="+mn-cs"/>
        </a:defRPr>
      </a:lvl2pPr>
      <a:lvl3pPr marL="911813" algn="l" defTabSz="911336" rtl="0" eaLnBrk="1" latinLnBrk="0" hangingPunct="1">
        <a:defRPr sz="1800" kern="1200">
          <a:solidFill>
            <a:schemeClr val="tx1"/>
          </a:solidFill>
          <a:latin typeface="+mn-lt"/>
          <a:ea typeface="+mn-ea"/>
          <a:cs typeface="+mn-cs"/>
        </a:defRPr>
      </a:lvl3pPr>
      <a:lvl4pPr marL="1367690" algn="l" defTabSz="911336" rtl="0" eaLnBrk="1" latinLnBrk="0" hangingPunct="1">
        <a:defRPr sz="1800" kern="1200">
          <a:solidFill>
            <a:schemeClr val="tx1"/>
          </a:solidFill>
          <a:latin typeface="+mn-lt"/>
          <a:ea typeface="+mn-ea"/>
          <a:cs typeface="+mn-cs"/>
        </a:defRPr>
      </a:lvl4pPr>
      <a:lvl5pPr marL="1823624" algn="l" defTabSz="911336" rtl="0" eaLnBrk="1" latinLnBrk="0" hangingPunct="1">
        <a:defRPr sz="1800" kern="1200">
          <a:solidFill>
            <a:schemeClr val="tx1"/>
          </a:solidFill>
          <a:latin typeface="+mn-lt"/>
          <a:ea typeface="+mn-ea"/>
          <a:cs typeface="+mn-cs"/>
        </a:defRPr>
      </a:lvl5pPr>
      <a:lvl6pPr marL="2279445" algn="l" defTabSz="911336" rtl="0" eaLnBrk="1" latinLnBrk="0" hangingPunct="1">
        <a:defRPr sz="1800" kern="1200">
          <a:solidFill>
            <a:schemeClr val="tx1"/>
          </a:solidFill>
          <a:latin typeface="+mn-lt"/>
          <a:ea typeface="+mn-ea"/>
          <a:cs typeface="+mn-cs"/>
        </a:defRPr>
      </a:lvl6pPr>
      <a:lvl7pPr marL="2735267" algn="l" defTabSz="911336" rtl="0" eaLnBrk="1" latinLnBrk="0" hangingPunct="1">
        <a:defRPr sz="1800" kern="1200">
          <a:solidFill>
            <a:schemeClr val="tx1"/>
          </a:solidFill>
          <a:latin typeface="+mn-lt"/>
          <a:ea typeface="+mn-ea"/>
          <a:cs typeface="+mn-cs"/>
        </a:defRPr>
      </a:lvl7pPr>
      <a:lvl8pPr marL="3191223" algn="l" defTabSz="911336" rtl="0" eaLnBrk="1" latinLnBrk="0" hangingPunct="1">
        <a:defRPr sz="1800" kern="1200">
          <a:solidFill>
            <a:schemeClr val="tx1"/>
          </a:solidFill>
          <a:latin typeface="+mn-lt"/>
          <a:ea typeface="+mn-ea"/>
          <a:cs typeface="+mn-cs"/>
        </a:defRPr>
      </a:lvl8pPr>
      <a:lvl9pPr marL="3647121" algn="l" defTabSz="91133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424" tIns="34289" rIns="68424"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424" tIns="34289" rIns="68424"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424" tIns="34289" rIns="68424" bIns="34289" rtlCol="0" anchor="ctr"/>
          <a:lstStyle>
            <a:lvl1pPr algn="l">
              <a:defRPr sz="1200">
                <a:solidFill>
                  <a:schemeClr val="tx1">
                    <a:tint val="75000"/>
                  </a:schemeClr>
                </a:solidFill>
              </a:defRPr>
            </a:lvl1pPr>
          </a:lstStyle>
          <a:p>
            <a:pPr defTabSz="684032">
              <a:defRPr/>
            </a:pPr>
            <a:fld id="{9196EC2F-0988-4314-AD4B-24FF16D7B45E}" type="datetime1">
              <a:rPr lang="en-US" altLang="zh-CN" smtClean="0">
                <a:solidFill>
                  <a:prstClr val="black">
                    <a:tint val="75000"/>
                  </a:prstClr>
                </a:solidFill>
              </a:rPr>
              <a:pPr defTabSz="684032">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424" tIns="34289" rIns="68424" bIns="34289" rtlCol="0" anchor="ctr"/>
          <a:lstStyle>
            <a:lvl1pPr algn="ctr">
              <a:defRPr sz="1200">
                <a:solidFill>
                  <a:schemeClr val="tx1">
                    <a:tint val="75000"/>
                  </a:schemeClr>
                </a:solidFill>
              </a:defRPr>
            </a:lvl1pPr>
          </a:lstStyle>
          <a:p>
            <a:pPr defTabSz="684032">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424" tIns="34289" rIns="68424" bIns="34289" rtlCol="0" anchor="ctr"/>
          <a:lstStyle>
            <a:lvl1pPr algn="r">
              <a:defRPr sz="1200">
                <a:solidFill>
                  <a:schemeClr val="tx1">
                    <a:tint val="75000"/>
                  </a:schemeClr>
                </a:solidFill>
              </a:defRPr>
            </a:lvl1pPr>
          </a:lstStyle>
          <a:p>
            <a:pPr defTabSz="684032">
              <a:defRPr/>
            </a:pPr>
            <a:fld id="{601EE9E8-4134-49B0-9AA7-3089E6521627}" type="slidenum">
              <a:rPr lang="en-US" smtClean="0">
                <a:solidFill>
                  <a:prstClr val="black">
                    <a:tint val="75000"/>
                  </a:prstClr>
                </a:solidFill>
              </a:rPr>
              <a:pPr defTabSz="684032">
                <a:defRPr/>
              </a:pPr>
              <a:t>‹#›</a:t>
            </a:fld>
            <a:endParaRPr lang="en-US">
              <a:solidFill>
                <a:prstClr val="black">
                  <a:tint val="75000"/>
                </a:prstClr>
              </a:solidFill>
            </a:endParaRPr>
          </a:p>
        </p:txBody>
      </p:sp>
    </p:spTree>
    <p:extLst>
      <p:ext uri="{BB962C8B-B14F-4D97-AF65-F5344CB8AC3E}">
        <p14:creationId xmlns:p14="http://schemas.microsoft.com/office/powerpoint/2010/main" val="290452748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Lst>
  <p:hf hdr="0" ftr="0" dt="0"/>
  <p:txStyles>
    <p:titleStyle>
      <a:lvl1pPr algn="ctr" defTabSz="911583" rtl="0" eaLnBrk="1" latinLnBrk="0" hangingPunct="1">
        <a:spcBef>
          <a:spcPct val="0"/>
        </a:spcBef>
        <a:buNone/>
        <a:defRPr sz="4400" kern="1200">
          <a:solidFill>
            <a:schemeClr val="tx1"/>
          </a:solidFill>
          <a:latin typeface="+mj-lt"/>
          <a:ea typeface="+mj-ea"/>
          <a:cs typeface="+mj-cs"/>
        </a:defRPr>
      </a:lvl1pPr>
    </p:titleStyle>
    <p:bodyStyle>
      <a:lvl1pPr marL="341966" indent="-341966" algn="l" defTabSz="91158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077" indent="-285022" algn="l" defTabSz="91158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0037" indent="-227976" algn="l" defTabSz="9115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6040" indent="-227976" algn="l" defTabSz="91158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2095" indent="-227976" algn="l" defTabSz="91158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8048" indent="-227976" algn="l" defTabSz="91158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4104" indent="-227976" algn="l" defTabSz="91158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0109" indent="-227976" algn="l" defTabSz="91158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6112" indent="-227976" algn="l" defTabSz="91158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1583" rtl="0" eaLnBrk="1" latinLnBrk="0" hangingPunct="1">
        <a:defRPr sz="1800" kern="1200">
          <a:solidFill>
            <a:schemeClr val="tx1"/>
          </a:solidFill>
          <a:latin typeface="+mn-lt"/>
          <a:ea typeface="+mn-ea"/>
          <a:cs typeface="+mn-cs"/>
        </a:defRPr>
      </a:lvl1pPr>
      <a:lvl2pPr marL="455954" algn="l" defTabSz="911583" rtl="0" eaLnBrk="1" latinLnBrk="0" hangingPunct="1">
        <a:defRPr sz="1800" kern="1200">
          <a:solidFill>
            <a:schemeClr val="tx1"/>
          </a:solidFill>
          <a:latin typeface="+mn-lt"/>
          <a:ea typeface="+mn-ea"/>
          <a:cs typeface="+mn-cs"/>
        </a:defRPr>
      </a:lvl2pPr>
      <a:lvl3pPr marL="912060" algn="l" defTabSz="911583" rtl="0" eaLnBrk="1" latinLnBrk="0" hangingPunct="1">
        <a:defRPr sz="1800" kern="1200">
          <a:solidFill>
            <a:schemeClr val="tx1"/>
          </a:solidFill>
          <a:latin typeface="+mn-lt"/>
          <a:ea typeface="+mn-ea"/>
          <a:cs typeface="+mn-cs"/>
        </a:defRPr>
      </a:lvl3pPr>
      <a:lvl4pPr marL="1368064" algn="l" defTabSz="911583" rtl="0" eaLnBrk="1" latinLnBrk="0" hangingPunct="1">
        <a:defRPr sz="1800" kern="1200">
          <a:solidFill>
            <a:schemeClr val="tx1"/>
          </a:solidFill>
          <a:latin typeface="+mn-lt"/>
          <a:ea typeface="+mn-ea"/>
          <a:cs typeface="+mn-cs"/>
        </a:defRPr>
      </a:lvl4pPr>
      <a:lvl5pPr marL="1824119" algn="l" defTabSz="911583" rtl="0" eaLnBrk="1" latinLnBrk="0" hangingPunct="1">
        <a:defRPr sz="1800" kern="1200">
          <a:solidFill>
            <a:schemeClr val="tx1"/>
          </a:solidFill>
          <a:latin typeface="+mn-lt"/>
          <a:ea typeface="+mn-ea"/>
          <a:cs typeface="+mn-cs"/>
        </a:defRPr>
      </a:lvl5pPr>
      <a:lvl6pPr marL="2280072" algn="l" defTabSz="911583" rtl="0" eaLnBrk="1" latinLnBrk="0" hangingPunct="1">
        <a:defRPr sz="1800" kern="1200">
          <a:solidFill>
            <a:schemeClr val="tx1"/>
          </a:solidFill>
          <a:latin typeface="+mn-lt"/>
          <a:ea typeface="+mn-ea"/>
          <a:cs typeface="+mn-cs"/>
        </a:defRPr>
      </a:lvl6pPr>
      <a:lvl7pPr marL="2736026" algn="l" defTabSz="911583" rtl="0" eaLnBrk="1" latinLnBrk="0" hangingPunct="1">
        <a:defRPr sz="1800" kern="1200">
          <a:solidFill>
            <a:schemeClr val="tx1"/>
          </a:solidFill>
          <a:latin typeface="+mn-lt"/>
          <a:ea typeface="+mn-ea"/>
          <a:cs typeface="+mn-cs"/>
        </a:defRPr>
      </a:lvl7pPr>
      <a:lvl8pPr marL="3192098" algn="l" defTabSz="911583" rtl="0" eaLnBrk="1" latinLnBrk="0" hangingPunct="1">
        <a:defRPr sz="1800" kern="1200">
          <a:solidFill>
            <a:schemeClr val="tx1"/>
          </a:solidFill>
          <a:latin typeface="+mn-lt"/>
          <a:ea typeface="+mn-ea"/>
          <a:cs typeface="+mn-cs"/>
        </a:defRPr>
      </a:lvl8pPr>
      <a:lvl9pPr marL="3648122" algn="l" defTabSz="91158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442" tIns="34289" rIns="68442"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442" tIns="34289" rIns="68442"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442" tIns="34289" rIns="68442" bIns="34289" rtlCol="0" anchor="ctr"/>
          <a:lstStyle>
            <a:lvl1pPr algn="l">
              <a:defRPr sz="1200">
                <a:solidFill>
                  <a:schemeClr val="tx1">
                    <a:tint val="75000"/>
                  </a:schemeClr>
                </a:solidFill>
              </a:defRPr>
            </a:lvl1pPr>
          </a:lstStyle>
          <a:p>
            <a:pPr defTabSz="684236">
              <a:defRPr/>
            </a:pPr>
            <a:fld id="{9196EC2F-0988-4314-AD4B-24FF16D7B45E}" type="datetime1">
              <a:rPr lang="en-US" altLang="zh-CN" smtClean="0">
                <a:solidFill>
                  <a:prstClr val="black">
                    <a:tint val="75000"/>
                  </a:prstClr>
                </a:solidFill>
              </a:rPr>
              <a:pPr defTabSz="684236">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442" tIns="34289" rIns="68442" bIns="34289" rtlCol="0" anchor="ctr"/>
          <a:lstStyle>
            <a:lvl1pPr algn="ctr">
              <a:defRPr sz="1200">
                <a:solidFill>
                  <a:schemeClr val="tx1">
                    <a:tint val="75000"/>
                  </a:schemeClr>
                </a:solidFill>
              </a:defRPr>
            </a:lvl1pPr>
          </a:lstStyle>
          <a:p>
            <a:pPr defTabSz="684236">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442" tIns="34289" rIns="68442" bIns="34289" rtlCol="0" anchor="ctr"/>
          <a:lstStyle>
            <a:lvl1pPr algn="r">
              <a:defRPr sz="1200">
                <a:solidFill>
                  <a:schemeClr val="tx1">
                    <a:tint val="75000"/>
                  </a:schemeClr>
                </a:solidFill>
              </a:defRPr>
            </a:lvl1pPr>
          </a:lstStyle>
          <a:p>
            <a:pPr defTabSz="684236">
              <a:defRPr/>
            </a:pPr>
            <a:fld id="{601EE9E8-4134-49B0-9AA7-3089E6521627}" type="slidenum">
              <a:rPr lang="en-US" smtClean="0">
                <a:solidFill>
                  <a:prstClr val="black">
                    <a:tint val="75000"/>
                  </a:prstClr>
                </a:solidFill>
              </a:rPr>
              <a:pPr defTabSz="684236">
                <a:defRPr/>
              </a:pPr>
              <a:t>‹#›</a:t>
            </a:fld>
            <a:endParaRPr lang="en-US">
              <a:solidFill>
                <a:prstClr val="black">
                  <a:tint val="75000"/>
                </a:prstClr>
              </a:solidFill>
            </a:endParaRPr>
          </a:p>
        </p:txBody>
      </p:sp>
    </p:spTree>
    <p:extLst>
      <p:ext uri="{BB962C8B-B14F-4D97-AF65-F5344CB8AC3E}">
        <p14:creationId xmlns:p14="http://schemas.microsoft.com/office/powerpoint/2010/main" val="2867775095"/>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hf hdr="0" ftr="0" dt="0"/>
  <p:txStyles>
    <p:titleStyle>
      <a:lvl1pPr algn="ctr" defTabSz="911853" rtl="0" eaLnBrk="1" latinLnBrk="0" hangingPunct="1">
        <a:spcBef>
          <a:spcPct val="0"/>
        </a:spcBef>
        <a:buNone/>
        <a:defRPr sz="4400" kern="1200">
          <a:solidFill>
            <a:schemeClr val="tx1"/>
          </a:solidFill>
          <a:latin typeface="+mj-lt"/>
          <a:ea typeface="+mj-ea"/>
          <a:cs typeface="+mj-cs"/>
        </a:defRPr>
      </a:lvl1pPr>
    </p:titleStyle>
    <p:bodyStyle>
      <a:lvl1pPr marL="342074" indent="-342074" algn="l" defTabSz="91185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293" indent="-285106" algn="l" defTabSz="9118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0379" indent="-228048" algn="l" defTabSz="91185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6520" indent="-228048" algn="l" defTabSz="9118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2707" indent="-228048" algn="l" defTabSz="9118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8804" indent="-228048" algn="l" defTabSz="9118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4992" indent="-228048" algn="l" defTabSz="9118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1135" indent="-228048" algn="l" defTabSz="9118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7276" indent="-228048" algn="l" defTabSz="9118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1853" rtl="0" eaLnBrk="1" latinLnBrk="0" hangingPunct="1">
        <a:defRPr sz="1800" kern="1200">
          <a:solidFill>
            <a:schemeClr val="tx1"/>
          </a:solidFill>
          <a:latin typeface="+mn-lt"/>
          <a:ea typeface="+mn-ea"/>
          <a:cs typeface="+mn-cs"/>
        </a:defRPr>
      </a:lvl1pPr>
      <a:lvl2pPr marL="456098" algn="l" defTabSz="911853" rtl="0" eaLnBrk="1" latinLnBrk="0" hangingPunct="1">
        <a:defRPr sz="1800" kern="1200">
          <a:solidFill>
            <a:schemeClr val="tx1"/>
          </a:solidFill>
          <a:latin typeface="+mn-lt"/>
          <a:ea typeface="+mn-ea"/>
          <a:cs typeface="+mn-cs"/>
        </a:defRPr>
      </a:lvl2pPr>
      <a:lvl3pPr marL="912330" algn="l" defTabSz="911853" rtl="0" eaLnBrk="1" latinLnBrk="0" hangingPunct="1">
        <a:defRPr sz="1800" kern="1200">
          <a:solidFill>
            <a:schemeClr val="tx1"/>
          </a:solidFill>
          <a:latin typeface="+mn-lt"/>
          <a:ea typeface="+mn-ea"/>
          <a:cs typeface="+mn-cs"/>
        </a:defRPr>
      </a:lvl3pPr>
      <a:lvl4pPr marL="1368472" algn="l" defTabSz="911853" rtl="0" eaLnBrk="1" latinLnBrk="0" hangingPunct="1">
        <a:defRPr sz="1800" kern="1200">
          <a:solidFill>
            <a:schemeClr val="tx1"/>
          </a:solidFill>
          <a:latin typeface="+mn-lt"/>
          <a:ea typeface="+mn-ea"/>
          <a:cs typeface="+mn-cs"/>
        </a:defRPr>
      </a:lvl4pPr>
      <a:lvl5pPr marL="1824659" algn="l" defTabSz="911853" rtl="0" eaLnBrk="1" latinLnBrk="0" hangingPunct="1">
        <a:defRPr sz="1800" kern="1200">
          <a:solidFill>
            <a:schemeClr val="tx1"/>
          </a:solidFill>
          <a:latin typeface="+mn-lt"/>
          <a:ea typeface="+mn-ea"/>
          <a:cs typeface="+mn-cs"/>
        </a:defRPr>
      </a:lvl5pPr>
      <a:lvl6pPr marL="2280756" algn="l" defTabSz="911853" rtl="0" eaLnBrk="1" latinLnBrk="0" hangingPunct="1">
        <a:defRPr sz="1800" kern="1200">
          <a:solidFill>
            <a:schemeClr val="tx1"/>
          </a:solidFill>
          <a:latin typeface="+mn-lt"/>
          <a:ea typeface="+mn-ea"/>
          <a:cs typeface="+mn-cs"/>
        </a:defRPr>
      </a:lvl6pPr>
      <a:lvl7pPr marL="2736854" algn="l" defTabSz="911853" rtl="0" eaLnBrk="1" latinLnBrk="0" hangingPunct="1">
        <a:defRPr sz="1800" kern="1200">
          <a:solidFill>
            <a:schemeClr val="tx1"/>
          </a:solidFill>
          <a:latin typeface="+mn-lt"/>
          <a:ea typeface="+mn-ea"/>
          <a:cs typeface="+mn-cs"/>
        </a:defRPr>
      </a:lvl7pPr>
      <a:lvl8pPr marL="3193052" algn="l" defTabSz="911853" rtl="0" eaLnBrk="1" latinLnBrk="0" hangingPunct="1">
        <a:defRPr sz="1800" kern="1200">
          <a:solidFill>
            <a:schemeClr val="tx1"/>
          </a:solidFill>
          <a:latin typeface="+mn-lt"/>
          <a:ea typeface="+mn-ea"/>
          <a:cs typeface="+mn-cs"/>
        </a:defRPr>
      </a:lvl8pPr>
      <a:lvl9pPr marL="3649214" algn="l" defTabSz="91185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462" tIns="34289" rIns="68462"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462" tIns="34289" rIns="68462"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462" tIns="34289" rIns="68462" bIns="34289" rtlCol="0" anchor="ctr"/>
          <a:lstStyle>
            <a:lvl1pPr algn="l">
              <a:defRPr sz="1200">
                <a:solidFill>
                  <a:schemeClr val="tx1">
                    <a:tint val="75000"/>
                  </a:schemeClr>
                </a:solidFill>
              </a:defRPr>
            </a:lvl1pPr>
          </a:lstStyle>
          <a:p>
            <a:pPr defTabSz="684457">
              <a:defRPr/>
            </a:pPr>
            <a:fld id="{9196EC2F-0988-4314-AD4B-24FF16D7B45E}" type="datetime1">
              <a:rPr lang="en-US" altLang="zh-CN" smtClean="0">
                <a:solidFill>
                  <a:prstClr val="black">
                    <a:tint val="75000"/>
                  </a:prstClr>
                </a:solidFill>
              </a:rPr>
              <a:pPr defTabSz="684457">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462" tIns="34289" rIns="68462" bIns="34289" rtlCol="0" anchor="ctr"/>
          <a:lstStyle>
            <a:lvl1pPr algn="ctr">
              <a:defRPr sz="1200">
                <a:solidFill>
                  <a:schemeClr val="tx1">
                    <a:tint val="75000"/>
                  </a:schemeClr>
                </a:solidFill>
              </a:defRPr>
            </a:lvl1pPr>
          </a:lstStyle>
          <a:p>
            <a:pPr defTabSz="684457">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462" tIns="34289" rIns="68462" bIns="34289" rtlCol="0" anchor="ctr"/>
          <a:lstStyle>
            <a:lvl1pPr algn="r">
              <a:defRPr sz="1200">
                <a:solidFill>
                  <a:schemeClr val="tx1">
                    <a:tint val="75000"/>
                  </a:schemeClr>
                </a:solidFill>
              </a:defRPr>
            </a:lvl1pPr>
          </a:lstStyle>
          <a:p>
            <a:pPr defTabSz="684457">
              <a:defRPr/>
            </a:pPr>
            <a:fld id="{601EE9E8-4134-49B0-9AA7-3089E6521627}" type="slidenum">
              <a:rPr lang="en-US" smtClean="0">
                <a:solidFill>
                  <a:prstClr val="black">
                    <a:tint val="75000"/>
                  </a:prstClr>
                </a:solidFill>
              </a:rPr>
              <a:pPr defTabSz="684457">
                <a:defRPr/>
              </a:pPr>
              <a:t>‹#›</a:t>
            </a:fld>
            <a:endParaRPr lang="en-US">
              <a:solidFill>
                <a:prstClr val="black">
                  <a:tint val="75000"/>
                </a:prstClr>
              </a:solidFill>
            </a:endParaRPr>
          </a:p>
        </p:txBody>
      </p:sp>
    </p:spTree>
    <p:extLst>
      <p:ext uri="{BB962C8B-B14F-4D97-AF65-F5344CB8AC3E}">
        <p14:creationId xmlns:p14="http://schemas.microsoft.com/office/powerpoint/2010/main" val="165740778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Lst>
  <p:hf hdr="0" ftr="0" dt="0"/>
  <p:txStyles>
    <p:titleStyle>
      <a:lvl1pPr algn="ctr" defTabSz="912146" rtl="0" eaLnBrk="1" latinLnBrk="0" hangingPunct="1">
        <a:spcBef>
          <a:spcPct val="0"/>
        </a:spcBef>
        <a:buNone/>
        <a:defRPr sz="4400" kern="1200">
          <a:solidFill>
            <a:schemeClr val="tx1"/>
          </a:solidFill>
          <a:latin typeface="+mj-lt"/>
          <a:ea typeface="+mj-ea"/>
          <a:cs typeface="+mj-cs"/>
        </a:defRPr>
      </a:lvl1pPr>
    </p:titleStyle>
    <p:bodyStyle>
      <a:lvl1pPr marL="342191" indent="-342191" algn="l" defTabSz="91214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527" indent="-285197" algn="l" defTabSz="912146"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0749" indent="-228126" algn="l" defTabSz="91214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7040" indent="-228126" algn="l" defTabSz="91214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3370" indent="-228126" algn="l" defTabSz="91214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9623" indent="-228126" algn="l" defTabSz="91214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5954" indent="-228126" algn="l" defTabSz="91214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2246" indent="-228126" algn="l" defTabSz="91214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8537" indent="-228126" algn="l" defTabSz="91214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2146" rtl="0" eaLnBrk="1" latinLnBrk="0" hangingPunct="1">
        <a:defRPr sz="1800" kern="1200">
          <a:solidFill>
            <a:schemeClr val="tx1"/>
          </a:solidFill>
          <a:latin typeface="+mn-lt"/>
          <a:ea typeface="+mn-ea"/>
          <a:cs typeface="+mn-cs"/>
        </a:defRPr>
      </a:lvl1pPr>
      <a:lvl2pPr marL="456254" algn="l" defTabSz="912146" rtl="0" eaLnBrk="1" latinLnBrk="0" hangingPunct="1">
        <a:defRPr sz="1800" kern="1200">
          <a:solidFill>
            <a:schemeClr val="tx1"/>
          </a:solidFill>
          <a:latin typeface="+mn-lt"/>
          <a:ea typeface="+mn-ea"/>
          <a:cs typeface="+mn-cs"/>
        </a:defRPr>
      </a:lvl2pPr>
      <a:lvl3pPr marL="912623" algn="l" defTabSz="912146" rtl="0" eaLnBrk="1" latinLnBrk="0" hangingPunct="1">
        <a:defRPr sz="1800" kern="1200">
          <a:solidFill>
            <a:schemeClr val="tx1"/>
          </a:solidFill>
          <a:latin typeface="+mn-lt"/>
          <a:ea typeface="+mn-ea"/>
          <a:cs typeface="+mn-cs"/>
        </a:defRPr>
      </a:lvl3pPr>
      <a:lvl4pPr marL="1368914" algn="l" defTabSz="912146" rtl="0" eaLnBrk="1" latinLnBrk="0" hangingPunct="1">
        <a:defRPr sz="1800" kern="1200">
          <a:solidFill>
            <a:schemeClr val="tx1"/>
          </a:solidFill>
          <a:latin typeface="+mn-lt"/>
          <a:ea typeface="+mn-ea"/>
          <a:cs typeface="+mn-cs"/>
        </a:defRPr>
      </a:lvl4pPr>
      <a:lvl5pPr marL="1825244" algn="l" defTabSz="912146" rtl="0" eaLnBrk="1" latinLnBrk="0" hangingPunct="1">
        <a:defRPr sz="1800" kern="1200">
          <a:solidFill>
            <a:schemeClr val="tx1"/>
          </a:solidFill>
          <a:latin typeface="+mn-lt"/>
          <a:ea typeface="+mn-ea"/>
          <a:cs typeface="+mn-cs"/>
        </a:defRPr>
      </a:lvl5pPr>
      <a:lvl6pPr marL="2281497" algn="l" defTabSz="912146" rtl="0" eaLnBrk="1" latinLnBrk="0" hangingPunct="1">
        <a:defRPr sz="1800" kern="1200">
          <a:solidFill>
            <a:schemeClr val="tx1"/>
          </a:solidFill>
          <a:latin typeface="+mn-lt"/>
          <a:ea typeface="+mn-ea"/>
          <a:cs typeface="+mn-cs"/>
        </a:defRPr>
      </a:lvl6pPr>
      <a:lvl7pPr marL="2737751" algn="l" defTabSz="912146" rtl="0" eaLnBrk="1" latinLnBrk="0" hangingPunct="1">
        <a:defRPr sz="1800" kern="1200">
          <a:solidFill>
            <a:schemeClr val="tx1"/>
          </a:solidFill>
          <a:latin typeface="+mn-lt"/>
          <a:ea typeface="+mn-ea"/>
          <a:cs typeface="+mn-cs"/>
        </a:defRPr>
      </a:lvl7pPr>
      <a:lvl8pPr marL="3194085" algn="l" defTabSz="912146" rtl="0" eaLnBrk="1" latinLnBrk="0" hangingPunct="1">
        <a:defRPr sz="1800" kern="1200">
          <a:solidFill>
            <a:schemeClr val="tx1"/>
          </a:solidFill>
          <a:latin typeface="+mn-lt"/>
          <a:ea typeface="+mn-ea"/>
          <a:cs typeface="+mn-cs"/>
        </a:defRPr>
      </a:lvl8pPr>
      <a:lvl9pPr marL="3650397" algn="l" defTabSz="912146"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483" tIns="34289" rIns="68483"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483" tIns="34289" rIns="68483"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483" tIns="34289" rIns="68483" bIns="34289" rtlCol="0" anchor="ctr"/>
          <a:lstStyle>
            <a:lvl1pPr algn="l">
              <a:defRPr sz="1200">
                <a:solidFill>
                  <a:schemeClr val="tx1">
                    <a:tint val="75000"/>
                  </a:schemeClr>
                </a:solidFill>
              </a:defRPr>
            </a:lvl1pPr>
          </a:lstStyle>
          <a:p>
            <a:pPr defTabSz="684695">
              <a:defRPr/>
            </a:pPr>
            <a:fld id="{9196EC2F-0988-4314-AD4B-24FF16D7B45E}" type="datetime1">
              <a:rPr lang="en-US" altLang="zh-CN" smtClean="0">
                <a:solidFill>
                  <a:prstClr val="black">
                    <a:tint val="75000"/>
                  </a:prstClr>
                </a:solidFill>
              </a:rPr>
              <a:pPr defTabSz="684695">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483" tIns="34289" rIns="68483" bIns="34289" rtlCol="0" anchor="ctr"/>
          <a:lstStyle>
            <a:lvl1pPr algn="ctr">
              <a:defRPr sz="1200">
                <a:solidFill>
                  <a:schemeClr val="tx1">
                    <a:tint val="75000"/>
                  </a:schemeClr>
                </a:solidFill>
              </a:defRPr>
            </a:lvl1pPr>
          </a:lstStyle>
          <a:p>
            <a:pPr defTabSz="68469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483" tIns="34289" rIns="68483" bIns="34289" rtlCol="0" anchor="ctr"/>
          <a:lstStyle>
            <a:lvl1pPr algn="r">
              <a:defRPr sz="1200">
                <a:solidFill>
                  <a:schemeClr val="tx1">
                    <a:tint val="75000"/>
                  </a:schemeClr>
                </a:solidFill>
              </a:defRPr>
            </a:lvl1pPr>
          </a:lstStyle>
          <a:p>
            <a:pPr defTabSz="684695">
              <a:defRPr/>
            </a:pPr>
            <a:fld id="{601EE9E8-4134-49B0-9AA7-3089E6521627}" type="slidenum">
              <a:rPr lang="en-US" smtClean="0">
                <a:solidFill>
                  <a:prstClr val="black">
                    <a:tint val="75000"/>
                  </a:prstClr>
                </a:solidFill>
              </a:rPr>
              <a:pPr defTabSz="684695">
                <a:defRPr/>
              </a:pPr>
              <a:t>‹#›</a:t>
            </a:fld>
            <a:endParaRPr lang="en-US">
              <a:solidFill>
                <a:prstClr val="black">
                  <a:tint val="75000"/>
                </a:prstClr>
              </a:solidFill>
            </a:endParaRPr>
          </a:p>
        </p:txBody>
      </p:sp>
    </p:spTree>
    <p:extLst>
      <p:ext uri="{BB962C8B-B14F-4D97-AF65-F5344CB8AC3E}">
        <p14:creationId xmlns:p14="http://schemas.microsoft.com/office/powerpoint/2010/main" val="363228420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Lst>
  <p:hf hdr="0" ftr="0" dt="0"/>
  <p:txStyles>
    <p:titleStyle>
      <a:lvl1pPr algn="ctr" defTabSz="912461" rtl="0" eaLnBrk="1" latinLnBrk="0" hangingPunct="1">
        <a:spcBef>
          <a:spcPct val="0"/>
        </a:spcBef>
        <a:buNone/>
        <a:defRPr sz="4400" kern="1200">
          <a:solidFill>
            <a:schemeClr val="tx1"/>
          </a:solidFill>
          <a:latin typeface="+mj-lt"/>
          <a:ea typeface="+mj-ea"/>
          <a:cs typeface="+mj-cs"/>
        </a:defRPr>
      </a:lvl1pPr>
    </p:titleStyle>
    <p:bodyStyle>
      <a:lvl1pPr marL="342317" indent="-342317" algn="l" defTabSz="91246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779" indent="-285295" algn="l" defTabSz="912461"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1148" indent="-228210" algn="l" defTabSz="91246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7600" indent="-228210" algn="l" defTabSz="9124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4084" indent="-228210" algn="l" defTabSz="9124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0505" indent="-228210" algn="l" defTabSz="9124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990" indent="-228210" algn="l" defTabSz="9124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3443" indent="-228210" algn="l" defTabSz="9124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895" indent="-228210" algn="l" defTabSz="9124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2461" rtl="0" eaLnBrk="1" latinLnBrk="0" hangingPunct="1">
        <a:defRPr sz="1800" kern="1200">
          <a:solidFill>
            <a:schemeClr val="tx1"/>
          </a:solidFill>
          <a:latin typeface="+mn-lt"/>
          <a:ea typeface="+mn-ea"/>
          <a:cs typeface="+mn-cs"/>
        </a:defRPr>
      </a:lvl1pPr>
      <a:lvl2pPr marL="456422" algn="l" defTabSz="912461" rtl="0" eaLnBrk="1" latinLnBrk="0" hangingPunct="1">
        <a:defRPr sz="1800" kern="1200">
          <a:solidFill>
            <a:schemeClr val="tx1"/>
          </a:solidFill>
          <a:latin typeface="+mn-lt"/>
          <a:ea typeface="+mn-ea"/>
          <a:cs typeface="+mn-cs"/>
        </a:defRPr>
      </a:lvl2pPr>
      <a:lvl3pPr marL="912938" algn="l" defTabSz="912461" rtl="0" eaLnBrk="1" latinLnBrk="0" hangingPunct="1">
        <a:defRPr sz="1800" kern="1200">
          <a:solidFill>
            <a:schemeClr val="tx1"/>
          </a:solidFill>
          <a:latin typeface="+mn-lt"/>
          <a:ea typeface="+mn-ea"/>
          <a:cs typeface="+mn-cs"/>
        </a:defRPr>
      </a:lvl3pPr>
      <a:lvl4pPr marL="1369390" algn="l" defTabSz="912461" rtl="0" eaLnBrk="1" latinLnBrk="0" hangingPunct="1">
        <a:defRPr sz="1800" kern="1200">
          <a:solidFill>
            <a:schemeClr val="tx1"/>
          </a:solidFill>
          <a:latin typeface="+mn-lt"/>
          <a:ea typeface="+mn-ea"/>
          <a:cs typeface="+mn-cs"/>
        </a:defRPr>
      </a:lvl4pPr>
      <a:lvl5pPr marL="1825874" algn="l" defTabSz="912461" rtl="0" eaLnBrk="1" latinLnBrk="0" hangingPunct="1">
        <a:defRPr sz="1800" kern="1200">
          <a:solidFill>
            <a:schemeClr val="tx1"/>
          </a:solidFill>
          <a:latin typeface="+mn-lt"/>
          <a:ea typeface="+mn-ea"/>
          <a:cs typeface="+mn-cs"/>
        </a:defRPr>
      </a:lvl5pPr>
      <a:lvl6pPr marL="2282295" algn="l" defTabSz="912461" rtl="0" eaLnBrk="1" latinLnBrk="0" hangingPunct="1">
        <a:defRPr sz="1800" kern="1200">
          <a:solidFill>
            <a:schemeClr val="tx1"/>
          </a:solidFill>
          <a:latin typeface="+mn-lt"/>
          <a:ea typeface="+mn-ea"/>
          <a:cs typeface="+mn-cs"/>
        </a:defRPr>
      </a:lvl6pPr>
      <a:lvl7pPr marL="2738717" algn="l" defTabSz="912461" rtl="0" eaLnBrk="1" latinLnBrk="0" hangingPunct="1">
        <a:defRPr sz="1800" kern="1200">
          <a:solidFill>
            <a:schemeClr val="tx1"/>
          </a:solidFill>
          <a:latin typeface="+mn-lt"/>
          <a:ea typeface="+mn-ea"/>
          <a:cs typeface="+mn-cs"/>
        </a:defRPr>
      </a:lvl7pPr>
      <a:lvl8pPr marL="3195200" algn="l" defTabSz="912461" rtl="0" eaLnBrk="1" latinLnBrk="0" hangingPunct="1">
        <a:defRPr sz="1800" kern="1200">
          <a:solidFill>
            <a:schemeClr val="tx1"/>
          </a:solidFill>
          <a:latin typeface="+mn-lt"/>
          <a:ea typeface="+mn-ea"/>
          <a:cs typeface="+mn-cs"/>
        </a:defRPr>
      </a:lvl8pPr>
      <a:lvl9pPr marL="3651671" algn="l" defTabSz="91246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529" tIns="34289" rIns="68529"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529" tIns="34289" rIns="68529"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529" tIns="34289" rIns="68529" bIns="34289" rtlCol="0" anchor="ctr"/>
          <a:lstStyle>
            <a:lvl1pPr algn="l">
              <a:defRPr sz="1200">
                <a:solidFill>
                  <a:schemeClr val="tx1">
                    <a:tint val="75000"/>
                  </a:schemeClr>
                </a:solidFill>
              </a:defRPr>
            </a:lvl1pPr>
          </a:lstStyle>
          <a:p>
            <a:pPr defTabSz="685222">
              <a:defRPr/>
            </a:pPr>
            <a:fld id="{9196EC2F-0988-4314-AD4B-24FF16D7B45E}" type="datetime1">
              <a:rPr lang="en-US" altLang="zh-CN" smtClean="0">
                <a:solidFill>
                  <a:prstClr val="black">
                    <a:tint val="75000"/>
                  </a:prstClr>
                </a:solidFill>
              </a:rPr>
              <a:pPr defTabSz="685222">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529" tIns="34289" rIns="68529" bIns="34289" rtlCol="0" anchor="ctr"/>
          <a:lstStyle>
            <a:lvl1pPr algn="ctr">
              <a:defRPr sz="1200">
                <a:solidFill>
                  <a:schemeClr val="tx1">
                    <a:tint val="75000"/>
                  </a:schemeClr>
                </a:solidFill>
              </a:defRPr>
            </a:lvl1pPr>
          </a:lstStyle>
          <a:p>
            <a:pPr defTabSz="685222">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529" tIns="34289" rIns="68529" bIns="34289" rtlCol="0" anchor="ctr"/>
          <a:lstStyle>
            <a:lvl1pPr algn="r">
              <a:defRPr sz="1200">
                <a:solidFill>
                  <a:schemeClr val="tx1">
                    <a:tint val="75000"/>
                  </a:schemeClr>
                </a:solidFill>
              </a:defRPr>
            </a:lvl1pPr>
          </a:lstStyle>
          <a:p>
            <a:pPr defTabSz="685222">
              <a:defRPr/>
            </a:pPr>
            <a:fld id="{601EE9E8-4134-49B0-9AA7-3089E6521627}" type="slidenum">
              <a:rPr lang="en-US" smtClean="0">
                <a:solidFill>
                  <a:prstClr val="black">
                    <a:tint val="75000"/>
                  </a:prstClr>
                </a:solidFill>
              </a:rPr>
              <a:pPr defTabSz="685222">
                <a:defRPr/>
              </a:pPr>
              <a:t>‹#›</a:t>
            </a:fld>
            <a:endParaRPr lang="en-US">
              <a:solidFill>
                <a:prstClr val="black">
                  <a:tint val="75000"/>
                </a:prstClr>
              </a:solidFill>
            </a:endParaRPr>
          </a:p>
        </p:txBody>
      </p:sp>
    </p:spTree>
    <p:extLst>
      <p:ext uri="{BB962C8B-B14F-4D97-AF65-F5344CB8AC3E}">
        <p14:creationId xmlns:p14="http://schemas.microsoft.com/office/powerpoint/2010/main" val="4087565396"/>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Lst>
  <p:hf hdr="0" ftr="0" dt="0"/>
  <p:txStyles>
    <p:titleStyle>
      <a:lvl1pPr algn="ctr" defTabSz="913158" rtl="0" eaLnBrk="1" latinLnBrk="0" hangingPunct="1">
        <a:spcBef>
          <a:spcPct val="0"/>
        </a:spcBef>
        <a:buNone/>
        <a:defRPr sz="4400" kern="1200">
          <a:solidFill>
            <a:schemeClr val="tx1"/>
          </a:solidFill>
          <a:latin typeface="+mj-lt"/>
          <a:ea typeface="+mj-ea"/>
          <a:cs typeface="+mj-cs"/>
        </a:defRPr>
      </a:lvl1pPr>
    </p:titleStyle>
    <p:bodyStyle>
      <a:lvl1pPr marL="342596" indent="-342596" algn="l" defTabSz="91315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337" indent="-285512" algn="l" defTabSz="91315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032" indent="-228396" algn="l" defTabSz="91315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8840" indent="-228396" algn="l" defTabSz="91315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5665" indent="-228396" algn="l" defTabSz="91315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2458" indent="-228396" algn="l" defTabSz="91315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284" indent="-228396" algn="l" defTabSz="91315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093" indent="-228396" algn="l" defTabSz="91315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2902" indent="-228396" algn="l" defTabSz="91315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158" rtl="0" eaLnBrk="1" latinLnBrk="0" hangingPunct="1">
        <a:defRPr sz="1800" kern="1200">
          <a:solidFill>
            <a:schemeClr val="tx1"/>
          </a:solidFill>
          <a:latin typeface="+mn-lt"/>
          <a:ea typeface="+mn-ea"/>
          <a:cs typeface="+mn-cs"/>
        </a:defRPr>
      </a:lvl1pPr>
      <a:lvl2pPr marL="456794" algn="l" defTabSz="913158" rtl="0" eaLnBrk="1" latinLnBrk="0" hangingPunct="1">
        <a:defRPr sz="1800" kern="1200">
          <a:solidFill>
            <a:schemeClr val="tx1"/>
          </a:solidFill>
          <a:latin typeface="+mn-lt"/>
          <a:ea typeface="+mn-ea"/>
          <a:cs typeface="+mn-cs"/>
        </a:defRPr>
      </a:lvl2pPr>
      <a:lvl3pPr marL="913635" algn="l" defTabSz="913158" rtl="0" eaLnBrk="1" latinLnBrk="0" hangingPunct="1">
        <a:defRPr sz="1800" kern="1200">
          <a:solidFill>
            <a:schemeClr val="tx1"/>
          </a:solidFill>
          <a:latin typeface="+mn-lt"/>
          <a:ea typeface="+mn-ea"/>
          <a:cs typeface="+mn-cs"/>
        </a:defRPr>
      </a:lvl3pPr>
      <a:lvl4pPr marL="1370444" algn="l" defTabSz="913158" rtl="0" eaLnBrk="1" latinLnBrk="0" hangingPunct="1">
        <a:defRPr sz="1800" kern="1200">
          <a:solidFill>
            <a:schemeClr val="tx1"/>
          </a:solidFill>
          <a:latin typeface="+mn-lt"/>
          <a:ea typeface="+mn-ea"/>
          <a:cs typeface="+mn-cs"/>
        </a:defRPr>
      </a:lvl4pPr>
      <a:lvl5pPr marL="1827269" algn="l" defTabSz="913158" rtl="0" eaLnBrk="1" latinLnBrk="0" hangingPunct="1">
        <a:defRPr sz="1800" kern="1200">
          <a:solidFill>
            <a:schemeClr val="tx1"/>
          </a:solidFill>
          <a:latin typeface="+mn-lt"/>
          <a:ea typeface="+mn-ea"/>
          <a:cs typeface="+mn-cs"/>
        </a:defRPr>
      </a:lvl5pPr>
      <a:lvl6pPr marL="2284062" algn="l" defTabSz="913158" rtl="0" eaLnBrk="1" latinLnBrk="0" hangingPunct="1">
        <a:defRPr sz="1800" kern="1200">
          <a:solidFill>
            <a:schemeClr val="tx1"/>
          </a:solidFill>
          <a:latin typeface="+mn-lt"/>
          <a:ea typeface="+mn-ea"/>
          <a:cs typeface="+mn-cs"/>
        </a:defRPr>
      </a:lvl6pPr>
      <a:lvl7pPr marL="2740856" algn="l" defTabSz="913158" rtl="0" eaLnBrk="1" latinLnBrk="0" hangingPunct="1">
        <a:defRPr sz="1800" kern="1200">
          <a:solidFill>
            <a:schemeClr val="tx1"/>
          </a:solidFill>
          <a:latin typeface="+mn-lt"/>
          <a:ea typeface="+mn-ea"/>
          <a:cs typeface="+mn-cs"/>
        </a:defRPr>
      </a:lvl7pPr>
      <a:lvl8pPr marL="3197680" algn="l" defTabSz="913158" rtl="0" eaLnBrk="1" latinLnBrk="0" hangingPunct="1">
        <a:defRPr sz="1800" kern="1200">
          <a:solidFill>
            <a:schemeClr val="tx1"/>
          </a:solidFill>
          <a:latin typeface="+mn-lt"/>
          <a:ea typeface="+mn-ea"/>
          <a:cs typeface="+mn-cs"/>
        </a:defRPr>
      </a:lvl8pPr>
      <a:lvl9pPr marL="3654492" algn="l" defTabSz="91315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5979"/>
            <a:ext cx="8229600" cy="857250"/>
          </a:xfrm>
          <a:prstGeom prst="rect">
            <a:avLst/>
          </a:prstGeom>
        </p:spPr>
        <p:txBody>
          <a:bodyPr vert="horz" lIns="68097" tIns="34190" rIns="68097" bIns="34190" rtlCol="0" anchor="ctr">
            <a:normAutofit/>
          </a:bodyPr>
          <a:lstStyle/>
          <a:p>
            <a:r>
              <a:rPr lang="en-US" dirty="0"/>
              <a:t>Click to edit Master title style</a:t>
            </a:r>
          </a:p>
        </p:txBody>
      </p:sp>
      <p:sp>
        <p:nvSpPr>
          <p:cNvPr id="3" name="Text Placeholder 2"/>
          <p:cNvSpPr>
            <a:spLocks noGrp="1"/>
          </p:cNvSpPr>
          <p:nvPr>
            <p:ph type="body" idx="1"/>
          </p:nvPr>
        </p:nvSpPr>
        <p:spPr>
          <a:xfrm>
            <a:off x="457201" y="1200151"/>
            <a:ext cx="8229600" cy="3394472"/>
          </a:xfrm>
          <a:prstGeom prst="rect">
            <a:avLst/>
          </a:prstGeom>
        </p:spPr>
        <p:txBody>
          <a:bodyPr vert="horz" lIns="68097" tIns="34190" rIns="68097" bIns="341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4767264"/>
            <a:ext cx="2133600" cy="273844"/>
          </a:xfrm>
          <a:prstGeom prst="rect">
            <a:avLst/>
          </a:prstGeom>
        </p:spPr>
        <p:txBody>
          <a:bodyPr vert="horz" lIns="68097" tIns="34190" rIns="68097" bIns="34190" rtlCol="0" anchor="ctr"/>
          <a:lstStyle>
            <a:lvl1pPr algn="l">
              <a:defRPr sz="1200">
                <a:solidFill>
                  <a:schemeClr val="tx1">
                    <a:tint val="75000"/>
                  </a:schemeClr>
                </a:solidFill>
              </a:defRPr>
            </a:lvl1pPr>
          </a:lstStyle>
          <a:p>
            <a:pPr defTabSz="680508">
              <a:defRPr/>
            </a:pPr>
            <a:fld id="{9196EC2F-0988-4314-AD4B-24FF16D7B45E}" type="datetime1">
              <a:rPr lang="en-US" altLang="zh-CN" smtClean="0">
                <a:solidFill>
                  <a:prstClr val="black">
                    <a:tint val="75000"/>
                  </a:prstClr>
                </a:solidFill>
              </a:rPr>
              <a:pPr defTabSz="680508">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097" tIns="34190" rIns="68097" bIns="34190" rtlCol="0" anchor="ctr"/>
          <a:lstStyle>
            <a:lvl1pPr algn="ctr">
              <a:defRPr sz="1200">
                <a:solidFill>
                  <a:schemeClr val="tx1">
                    <a:tint val="75000"/>
                  </a:schemeClr>
                </a:solidFill>
              </a:defRPr>
            </a:lvl1pPr>
          </a:lstStyle>
          <a:p>
            <a:pPr defTabSz="680508">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68097" tIns="34190" rIns="68097" bIns="34190" rtlCol="0" anchor="ctr"/>
          <a:lstStyle>
            <a:lvl1pPr algn="r">
              <a:defRPr sz="1200">
                <a:solidFill>
                  <a:schemeClr val="tx1">
                    <a:tint val="75000"/>
                  </a:schemeClr>
                </a:solidFill>
              </a:defRPr>
            </a:lvl1pPr>
          </a:lstStyle>
          <a:p>
            <a:pPr defTabSz="680508">
              <a:defRPr/>
            </a:pPr>
            <a:fld id="{601EE9E8-4134-49B0-9AA7-3089E6521627}" type="slidenum">
              <a:rPr lang="en-US" smtClean="0">
                <a:solidFill>
                  <a:prstClr val="black">
                    <a:tint val="75000"/>
                  </a:prstClr>
                </a:solidFill>
              </a:rPr>
              <a:pPr defTabSz="680508">
                <a:defRPr/>
              </a:pPr>
              <a:t>‹#›</a:t>
            </a:fld>
            <a:endParaRPr lang="en-US">
              <a:solidFill>
                <a:prstClr val="black">
                  <a:tint val="75000"/>
                </a:prstClr>
              </a:solidFill>
            </a:endParaRPr>
          </a:p>
        </p:txBody>
      </p:sp>
    </p:spTree>
    <p:extLst>
      <p:ext uri="{BB962C8B-B14F-4D97-AF65-F5344CB8AC3E}">
        <p14:creationId xmlns:p14="http://schemas.microsoft.com/office/powerpoint/2010/main" val="2384451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ftr="0" dt="0"/>
  <p:txStyles>
    <p:titleStyle>
      <a:lvl1pPr algn="ctr" defTabSz="906894" rtl="0" eaLnBrk="1" latinLnBrk="0" hangingPunct="1">
        <a:spcBef>
          <a:spcPct val="0"/>
        </a:spcBef>
        <a:buNone/>
        <a:defRPr sz="4400" kern="1200">
          <a:solidFill>
            <a:schemeClr val="tx1"/>
          </a:solidFill>
          <a:latin typeface="+mj-lt"/>
          <a:ea typeface="+mj-ea"/>
          <a:cs typeface="+mj-cs"/>
        </a:defRPr>
      </a:lvl1pPr>
    </p:titleStyle>
    <p:bodyStyle>
      <a:lvl1pPr marL="340172" indent="-340172" algn="l" defTabSz="906894"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7294" indent="-283552" algn="l" defTabSz="906894"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4142" indent="-226764" algn="l" defTabSz="90689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87956" indent="-226764" algn="l" defTabSz="90689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41521" indent="-226764" algn="l" defTabSz="90689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95084" indent="-226764" algn="l" defTabSz="90689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48829" indent="-226764" algn="l" defTabSz="90689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02510" indent="-226764" algn="l" defTabSz="90689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56253" indent="-226764" algn="l" defTabSz="90689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6894" rtl="0" eaLnBrk="1" latinLnBrk="0" hangingPunct="1">
        <a:defRPr sz="1800" kern="1200">
          <a:solidFill>
            <a:schemeClr val="tx1"/>
          </a:solidFill>
          <a:latin typeface="+mn-lt"/>
          <a:ea typeface="+mn-ea"/>
          <a:cs typeface="+mn-cs"/>
        </a:defRPr>
      </a:lvl1pPr>
      <a:lvl2pPr marL="453658" algn="l" defTabSz="906894" rtl="0" eaLnBrk="1" latinLnBrk="0" hangingPunct="1">
        <a:defRPr sz="1800" kern="1200">
          <a:solidFill>
            <a:schemeClr val="tx1"/>
          </a:solidFill>
          <a:latin typeface="+mn-lt"/>
          <a:ea typeface="+mn-ea"/>
          <a:cs typeface="+mn-cs"/>
        </a:defRPr>
      </a:lvl2pPr>
      <a:lvl3pPr marL="907370" algn="l" defTabSz="906894" rtl="0" eaLnBrk="1" latinLnBrk="0" hangingPunct="1">
        <a:defRPr sz="1800" kern="1200">
          <a:solidFill>
            <a:schemeClr val="tx1"/>
          </a:solidFill>
          <a:latin typeface="+mn-lt"/>
          <a:ea typeface="+mn-ea"/>
          <a:cs typeface="+mn-cs"/>
        </a:defRPr>
      </a:lvl3pPr>
      <a:lvl4pPr marL="1361014" algn="l" defTabSz="906894" rtl="0" eaLnBrk="1" latinLnBrk="0" hangingPunct="1">
        <a:defRPr sz="1800" kern="1200">
          <a:solidFill>
            <a:schemeClr val="tx1"/>
          </a:solidFill>
          <a:latin typeface="+mn-lt"/>
          <a:ea typeface="+mn-ea"/>
          <a:cs typeface="+mn-cs"/>
        </a:defRPr>
      </a:lvl4pPr>
      <a:lvl5pPr marL="1814743" algn="l" defTabSz="906894" rtl="0" eaLnBrk="1" latinLnBrk="0" hangingPunct="1">
        <a:defRPr sz="1800" kern="1200">
          <a:solidFill>
            <a:schemeClr val="tx1"/>
          </a:solidFill>
          <a:latin typeface="+mn-lt"/>
          <a:ea typeface="+mn-ea"/>
          <a:cs typeface="+mn-cs"/>
        </a:defRPr>
      </a:lvl5pPr>
      <a:lvl6pPr marL="2268278" algn="l" defTabSz="906894" rtl="0" eaLnBrk="1" latinLnBrk="0" hangingPunct="1">
        <a:defRPr sz="1800" kern="1200">
          <a:solidFill>
            <a:schemeClr val="tx1"/>
          </a:solidFill>
          <a:latin typeface="+mn-lt"/>
          <a:ea typeface="+mn-ea"/>
          <a:cs typeface="+mn-cs"/>
        </a:defRPr>
      </a:lvl6pPr>
      <a:lvl7pPr marL="2722020" algn="l" defTabSz="906894" rtl="0" eaLnBrk="1" latinLnBrk="0" hangingPunct="1">
        <a:defRPr sz="1800" kern="1200">
          <a:solidFill>
            <a:schemeClr val="tx1"/>
          </a:solidFill>
          <a:latin typeface="+mn-lt"/>
          <a:ea typeface="+mn-ea"/>
          <a:cs typeface="+mn-cs"/>
        </a:defRPr>
      </a:lvl7pPr>
      <a:lvl8pPr marL="3175660" algn="l" defTabSz="906894" rtl="0" eaLnBrk="1" latinLnBrk="0" hangingPunct="1">
        <a:defRPr sz="1800" kern="1200">
          <a:solidFill>
            <a:schemeClr val="tx1"/>
          </a:solidFill>
          <a:latin typeface="+mn-lt"/>
          <a:ea typeface="+mn-ea"/>
          <a:cs typeface="+mn-cs"/>
        </a:defRPr>
      </a:lvl8pPr>
      <a:lvl9pPr marL="3629354" algn="l" defTabSz="9068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295" tIns="34289" rIns="68295"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295" tIns="34289" rIns="68295"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295" tIns="34289" rIns="68295" bIns="34289" rtlCol="0" anchor="ctr"/>
          <a:lstStyle>
            <a:lvl1pPr algn="l">
              <a:defRPr sz="1200">
                <a:solidFill>
                  <a:schemeClr val="tx1">
                    <a:tint val="75000"/>
                  </a:schemeClr>
                </a:solidFill>
              </a:defRPr>
            </a:lvl1pPr>
          </a:lstStyle>
          <a:p>
            <a:pPr defTabSz="682570">
              <a:defRPr/>
            </a:pPr>
            <a:fld id="{9196EC2F-0988-4314-AD4B-24FF16D7B45E}" type="datetime1">
              <a:rPr lang="en-US" altLang="zh-CN" smtClean="0">
                <a:solidFill>
                  <a:prstClr val="black">
                    <a:tint val="75000"/>
                  </a:prstClr>
                </a:solidFill>
              </a:rPr>
              <a:pPr defTabSz="682570">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295" tIns="34289" rIns="68295" bIns="34289" rtlCol="0" anchor="ctr"/>
          <a:lstStyle>
            <a:lvl1pPr algn="ctr">
              <a:defRPr sz="1200">
                <a:solidFill>
                  <a:schemeClr val="tx1">
                    <a:tint val="75000"/>
                  </a:schemeClr>
                </a:solidFill>
              </a:defRPr>
            </a:lvl1pPr>
          </a:lstStyle>
          <a:p>
            <a:pPr defTabSz="68257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295" tIns="34289" rIns="68295" bIns="34289" rtlCol="0" anchor="ctr"/>
          <a:lstStyle>
            <a:lvl1pPr algn="r">
              <a:defRPr sz="1200">
                <a:solidFill>
                  <a:schemeClr val="tx1">
                    <a:tint val="75000"/>
                  </a:schemeClr>
                </a:solidFill>
              </a:defRPr>
            </a:lvl1pPr>
          </a:lstStyle>
          <a:p>
            <a:pPr defTabSz="682570">
              <a:defRPr/>
            </a:pPr>
            <a:fld id="{601EE9E8-4134-49B0-9AA7-3089E6521627}" type="slidenum">
              <a:rPr lang="en-US" smtClean="0">
                <a:solidFill>
                  <a:prstClr val="black">
                    <a:tint val="75000"/>
                  </a:prstClr>
                </a:solidFill>
              </a:rPr>
              <a:pPr defTabSz="682570">
                <a:defRPr/>
              </a:pPr>
              <a:t>‹#›</a:t>
            </a:fld>
            <a:endParaRPr lang="en-US">
              <a:solidFill>
                <a:prstClr val="black">
                  <a:tint val="75000"/>
                </a:prstClr>
              </a:solidFill>
            </a:endParaRPr>
          </a:p>
        </p:txBody>
      </p:sp>
    </p:spTree>
    <p:extLst>
      <p:ext uri="{BB962C8B-B14F-4D97-AF65-F5344CB8AC3E}">
        <p14:creationId xmlns:p14="http://schemas.microsoft.com/office/powerpoint/2010/main" val="253554795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hf hdr="0" ftr="0" dt="0"/>
  <p:txStyles>
    <p:titleStyle>
      <a:lvl1pPr algn="ctr" defTabSz="909648" rtl="0" eaLnBrk="1" latinLnBrk="0" hangingPunct="1">
        <a:spcBef>
          <a:spcPct val="0"/>
        </a:spcBef>
        <a:buNone/>
        <a:defRPr sz="4400" kern="1200">
          <a:solidFill>
            <a:schemeClr val="tx1"/>
          </a:solidFill>
          <a:latin typeface="+mj-lt"/>
          <a:ea typeface="+mj-ea"/>
          <a:cs typeface="+mj-cs"/>
        </a:defRPr>
      </a:lvl1pPr>
    </p:titleStyle>
    <p:bodyStyle>
      <a:lvl1pPr marL="341192" indent="-341192" algn="l" defTabSz="90964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9529" indent="-284420" algn="l" defTabSz="90964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7586" indent="-227460" algn="l" defTabSz="90964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2660" indent="-227460" algn="l" defTabSz="90964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47709" indent="-227460" algn="l" defTabSz="90964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2632" indent="-227460" algn="l" defTabSz="90964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57740" indent="-227460" algn="l" defTabSz="90964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2769" indent="-227460" algn="l" defTabSz="90964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67842" indent="-227460" algn="l" defTabSz="90964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9648" rtl="0" eaLnBrk="1" latinLnBrk="0" hangingPunct="1">
        <a:defRPr sz="1800" kern="1200">
          <a:solidFill>
            <a:schemeClr val="tx1"/>
          </a:solidFill>
          <a:latin typeface="+mn-lt"/>
          <a:ea typeface="+mn-ea"/>
          <a:cs typeface="+mn-cs"/>
        </a:defRPr>
      </a:lvl1pPr>
      <a:lvl2pPr marL="454928" algn="l" defTabSz="909648" rtl="0" eaLnBrk="1" latinLnBrk="0" hangingPunct="1">
        <a:defRPr sz="1800" kern="1200">
          <a:solidFill>
            <a:schemeClr val="tx1"/>
          </a:solidFill>
          <a:latin typeface="+mn-lt"/>
          <a:ea typeface="+mn-ea"/>
          <a:cs typeface="+mn-cs"/>
        </a:defRPr>
      </a:lvl2pPr>
      <a:lvl3pPr marL="910125" algn="l" defTabSz="909648" rtl="0" eaLnBrk="1" latinLnBrk="0" hangingPunct="1">
        <a:defRPr sz="1800" kern="1200">
          <a:solidFill>
            <a:schemeClr val="tx1"/>
          </a:solidFill>
          <a:latin typeface="+mn-lt"/>
          <a:ea typeface="+mn-ea"/>
          <a:cs typeface="+mn-cs"/>
        </a:defRPr>
      </a:lvl3pPr>
      <a:lvl4pPr marL="1365140" algn="l" defTabSz="909648" rtl="0" eaLnBrk="1" latinLnBrk="0" hangingPunct="1">
        <a:defRPr sz="1800" kern="1200">
          <a:solidFill>
            <a:schemeClr val="tx1"/>
          </a:solidFill>
          <a:latin typeface="+mn-lt"/>
          <a:ea typeface="+mn-ea"/>
          <a:cs typeface="+mn-cs"/>
        </a:defRPr>
      </a:lvl4pPr>
      <a:lvl5pPr marL="1820249" algn="l" defTabSz="909648" rtl="0" eaLnBrk="1" latinLnBrk="0" hangingPunct="1">
        <a:defRPr sz="1800" kern="1200">
          <a:solidFill>
            <a:schemeClr val="tx1"/>
          </a:solidFill>
          <a:latin typeface="+mn-lt"/>
          <a:ea typeface="+mn-ea"/>
          <a:cs typeface="+mn-cs"/>
        </a:defRPr>
      </a:lvl5pPr>
      <a:lvl6pPr marL="2275170" algn="l" defTabSz="909648" rtl="0" eaLnBrk="1" latinLnBrk="0" hangingPunct="1">
        <a:defRPr sz="1800" kern="1200">
          <a:solidFill>
            <a:schemeClr val="tx1"/>
          </a:solidFill>
          <a:latin typeface="+mn-lt"/>
          <a:ea typeface="+mn-ea"/>
          <a:cs typeface="+mn-cs"/>
        </a:defRPr>
      </a:lvl6pPr>
      <a:lvl7pPr marL="2730163" algn="l" defTabSz="909648" rtl="0" eaLnBrk="1" latinLnBrk="0" hangingPunct="1">
        <a:defRPr sz="1800" kern="1200">
          <a:solidFill>
            <a:schemeClr val="tx1"/>
          </a:solidFill>
          <a:latin typeface="+mn-lt"/>
          <a:ea typeface="+mn-ea"/>
          <a:cs typeface="+mn-cs"/>
        </a:defRPr>
      </a:lvl7pPr>
      <a:lvl8pPr marL="3185261" algn="l" defTabSz="909648" rtl="0" eaLnBrk="1" latinLnBrk="0" hangingPunct="1">
        <a:defRPr sz="1800" kern="1200">
          <a:solidFill>
            <a:schemeClr val="tx1"/>
          </a:solidFill>
          <a:latin typeface="+mn-lt"/>
          <a:ea typeface="+mn-ea"/>
          <a:cs typeface="+mn-cs"/>
        </a:defRPr>
      </a:lvl8pPr>
      <a:lvl9pPr marL="3640296" algn="l" defTabSz="90964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309" tIns="34289" rIns="68309"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309" tIns="34289" rIns="68309"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309" tIns="34289" rIns="68309" bIns="34289" rtlCol="0" anchor="ctr"/>
          <a:lstStyle>
            <a:lvl1pPr algn="l">
              <a:defRPr sz="1200">
                <a:solidFill>
                  <a:schemeClr val="tx1">
                    <a:tint val="75000"/>
                  </a:schemeClr>
                </a:solidFill>
              </a:defRPr>
            </a:lvl1pPr>
          </a:lstStyle>
          <a:p>
            <a:pPr defTabSz="682723">
              <a:defRPr/>
            </a:pPr>
            <a:fld id="{9196EC2F-0988-4314-AD4B-24FF16D7B45E}" type="datetime1">
              <a:rPr lang="en-US" altLang="zh-CN" smtClean="0">
                <a:solidFill>
                  <a:prstClr val="black">
                    <a:tint val="75000"/>
                  </a:prstClr>
                </a:solidFill>
              </a:rPr>
              <a:pPr defTabSz="682723">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309" tIns="34289" rIns="68309" bIns="34289" rtlCol="0" anchor="ctr"/>
          <a:lstStyle>
            <a:lvl1pPr algn="ctr">
              <a:defRPr sz="1200">
                <a:solidFill>
                  <a:schemeClr val="tx1">
                    <a:tint val="75000"/>
                  </a:schemeClr>
                </a:solidFill>
              </a:defRPr>
            </a:lvl1pPr>
          </a:lstStyle>
          <a:p>
            <a:pPr defTabSz="682723">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309" tIns="34289" rIns="68309" bIns="34289" rtlCol="0" anchor="ctr"/>
          <a:lstStyle>
            <a:lvl1pPr algn="r">
              <a:defRPr sz="1200">
                <a:solidFill>
                  <a:schemeClr val="tx1">
                    <a:tint val="75000"/>
                  </a:schemeClr>
                </a:solidFill>
              </a:defRPr>
            </a:lvl1pPr>
          </a:lstStyle>
          <a:p>
            <a:pPr defTabSz="682723">
              <a:defRPr/>
            </a:pPr>
            <a:fld id="{601EE9E8-4134-49B0-9AA7-3089E6521627}" type="slidenum">
              <a:rPr lang="en-US" smtClean="0">
                <a:solidFill>
                  <a:prstClr val="black">
                    <a:tint val="75000"/>
                  </a:prstClr>
                </a:solidFill>
              </a:rPr>
              <a:pPr defTabSz="682723">
                <a:defRPr/>
              </a:pPr>
              <a:t>‹#›</a:t>
            </a:fld>
            <a:endParaRPr lang="en-US">
              <a:solidFill>
                <a:prstClr val="black">
                  <a:tint val="75000"/>
                </a:prstClr>
              </a:solidFill>
            </a:endParaRPr>
          </a:p>
        </p:txBody>
      </p:sp>
    </p:spTree>
    <p:extLst>
      <p:ext uri="{BB962C8B-B14F-4D97-AF65-F5344CB8AC3E}">
        <p14:creationId xmlns:p14="http://schemas.microsoft.com/office/powerpoint/2010/main" val="311336736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Lst>
  <p:hf hdr="0" ftr="0" dt="0"/>
  <p:txStyles>
    <p:titleStyle>
      <a:lvl1pPr algn="ctr" defTabSz="909851" rtl="0" eaLnBrk="1" latinLnBrk="0" hangingPunct="1">
        <a:spcBef>
          <a:spcPct val="0"/>
        </a:spcBef>
        <a:buNone/>
        <a:defRPr sz="4400" kern="1200">
          <a:solidFill>
            <a:schemeClr val="tx1"/>
          </a:solidFill>
          <a:latin typeface="+mj-lt"/>
          <a:ea typeface="+mj-ea"/>
          <a:cs typeface="+mj-cs"/>
        </a:defRPr>
      </a:lvl1pPr>
    </p:titleStyle>
    <p:bodyStyle>
      <a:lvl1pPr marL="341273" indent="-341273" algn="l" defTabSz="90985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9691" indent="-284483" algn="l" defTabSz="909851"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7842" indent="-227514" algn="l" defTabSz="90985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3011" indent="-227514" algn="l" defTabSz="90985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48168" indent="-227514" algn="l" defTabSz="90985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3199" indent="-227514" algn="l" defTabSz="90985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58406" indent="-227514" algn="l" defTabSz="90985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3534" indent="-227514" algn="l" defTabSz="90985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68706" indent="-227514" algn="l" defTabSz="90985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9851" rtl="0" eaLnBrk="1" latinLnBrk="0" hangingPunct="1">
        <a:defRPr sz="1800" kern="1200">
          <a:solidFill>
            <a:schemeClr val="tx1"/>
          </a:solidFill>
          <a:latin typeface="+mn-lt"/>
          <a:ea typeface="+mn-ea"/>
          <a:cs typeface="+mn-cs"/>
        </a:defRPr>
      </a:lvl1pPr>
      <a:lvl2pPr marL="455030" algn="l" defTabSz="909851" rtl="0" eaLnBrk="1" latinLnBrk="0" hangingPunct="1">
        <a:defRPr sz="1800" kern="1200">
          <a:solidFill>
            <a:schemeClr val="tx1"/>
          </a:solidFill>
          <a:latin typeface="+mn-lt"/>
          <a:ea typeface="+mn-ea"/>
          <a:cs typeface="+mn-cs"/>
        </a:defRPr>
      </a:lvl2pPr>
      <a:lvl3pPr marL="910328" algn="l" defTabSz="909851" rtl="0" eaLnBrk="1" latinLnBrk="0" hangingPunct="1">
        <a:defRPr sz="1800" kern="1200">
          <a:solidFill>
            <a:schemeClr val="tx1"/>
          </a:solidFill>
          <a:latin typeface="+mn-lt"/>
          <a:ea typeface="+mn-ea"/>
          <a:cs typeface="+mn-cs"/>
        </a:defRPr>
      </a:lvl3pPr>
      <a:lvl4pPr marL="1365446" algn="l" defTabSz="909851" rtl="0" eaLnBrk="1" latinLnBrk="0" hangingPunct="1">
        <a:defRPr sz="1800" kern="1200">
          <a:solidFill>
            <a:schemeClr val="tx1"/>
          </a:solidFill>
          <a:latin typeface="+mn-lt"/>
          <a:ea typeface="+mn-ea"/>
          <a:cs typeface="+mn-cs"/>
        </a:defRPr>
      </a:lvl4pPr>
      <a:lvl5pPr marL="1820654" algn="l" defTabSz="909851" rtl="0" eaLnBrk="1" latinLnBrk="0" hangingPunct="1">
        <a:defRPr sz="1800" kern="1200">
          <a:solidFill>
            <a:schemeClr val="tx1"/>
          </a:solidFill>
          <a:latin typeface="+mn-lt"/>
          <a:ea typeface="+mn-ea"/>
          <a:cs typeface="+mn-cs"/>
        </a:defRPr>
      </a:lvl5pPr>
      <a:lvl6pPr marL="2275683" algn="l" defTabSz="909851" rtl="0" eaLnBrk="1" latinLnBrk="0" hangingPunct="1">
        <a:defRPr sz="1800" kern="1200">
          <a:solidFill>
            <a:schemeClr val="tx1"/>
          </a:solidFill>
          <a:latin typeface="+mn-lt"/>
          <a:ea typeface="+mn-ea"/>
          <a:cs typeface="+mn-cs"/>
        </a:defRPr>
      </a:lvl6pPr>
      <a:lvl7pPr marL="2730775" algn="l" defTabSz="909851" rtl="0" eaLnBrk="1" latinLnBrk="0" hangingPunct="1">
        <a:defRPr sz="1800" kern="1200">
          <a:solidFill>
            <a:schemeClr val="tx1"/>
          </a:solidFill>
          <a:latin typeface="+mn-lt"/>
          <a:ea typeface="+mn-ea"/>
          <a:cs typeface="+mn-cs"/>
        </a:defRPr>
      </a:lvl7pPr>
      <a:lvl8pPr marL="3185976" algn="l" defTabSz="909851" rtl="0" eaLnBrk="1" latinLnBrk="0" hangingPunct="1">
        <a:defRPr sz="1800" kern="1200">
          <a:solidFill>
            <a:schemeClr val="tx1"/>
          </a:solidFill>
          <a:latin typeface="+mn-lt"/>
          <a:ea typeface="+mn-ea"/>
          <a:cs typeface="+mn-cs"/>
        </a:defRPr>
      </a:lvl8pPr>
      <a:lvl9pPr marL="3641115" algn="l" defTabSz="90985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328" tIns="34289" rIns="68328"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328" tIns="34289" rIns="68328"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328" tIns="34289" rIns="68328" bIns="34289" rtlCol="0" anchor="ctr"/>
          <a:lstStyle>
            <a:lvl1pPr algn="l">
              <a:defRPr sz="1200">
                <a:solidFill>
                  <a:schemeClr val="tx1">
                    <a:tint val="75000"/>
                  </a:schemeClr>
                </a:solidFill>
              </a:defRPr>
            </a:lvl1pPr>
          </a:lstStyle>
          <a:p>
            <a:pPr defTabSz="682944">
              <a:defRPr/>
            </a:pPr>
            <a:fld id="{9196EC2F-0988-4314-AD4B-24FF16D7B45E}" type="datetime1">
              <a:rPr lang="en-US" altLang="zh-CN" smtClean="0">
                <a:solidFill>
                  <a:prstClr val="black">
                    <a:tint val="75000"/>
                  </a:prstClr>
                </a:solidFill>
              </a:rPr>
              <a:pPr defTabSz="682944">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328" tIns="34289" rIns="68328" bIns="34289" rtlCol="0" anchor="ctr"/>
          <a:lstStyle>
            <a:lvl1pPr algn="ctr">
              <a:defRPr sz="1200">
                <a:solidFill>
                  <a:schemeClr val="tx1">
                    <a:tint val="75000"/>
                  </a:schemeClr>
                </a:solidFill>
              </a:defRPr>
            </a:lvl1pPr>
          </a:lstStyle>
          <a:p>
            <a:pPr defTabSz="682944">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328" tIns="34289" rIns="68328" bIns="34289" rtlCol="0" anchor="ctr"/>
          <a:lstStyle>
            <a:lvl1pPr algn="r">
              <a:defRPr sz="1200">
                <a:solidFill>
                  <a:schemeClr val="tx1">
                    <a:tint val="75000"/>
                  </a:schemeClr>
                </a:solidFill>
              </a:defRPr>
            </a:lvl1pPr>
          </a:lstStyle>
          <a:p>
            <a:pPr defTabSz="682944">
              <a:defRPr/>
            </a:pPr>
            <a:fld id="{601EE9E8-4134-49B0-9AA7-3089E6521627}" type="slidenum">
              <a:rPr lang="en-US" smtClean="0">
                <a:solidFill>
                  <a:prstClr val="black">
                    <a:tint val="75000"/>
                  </a:prstClr>
                </a:solidFill>
              </a:rPr>
              <a:pPr defTabSz="682944">
                <a:defRPr/>
              </a:pPr>
              <a:t>‹#›</a:t>
            </a:fld>
            <a:endParaRPr lang="en-US">
              <a:solidFill>
                <a:prstClr val="black">
                  <a:tint val="75000"/>
                </a:prstClr>
              </a:solidFill>
            </a:endParaRPr>
          </a:p>
        </p:txBody>
      </p:sp>
    </p:spTree>
    <p:extLst>
      <p:ext uri="{BB962C8B-B14F-4D97-AF65-F5344CB8AC3E}">
        <p14:creationId xmlns:p14="http://schemas.microsoft.com/office/powerpoint/2010/main" val="269629827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lvl1pPr algn="ctr" defTabSz="910143" rtl="0" eaLnBrk="1" latinLnBrk="0" hangingPunct="1">
        <a:spcBef>
          <a:spcPct val="0"/>
        </a:spcBef>
        <a:buNone/>
        <a:defRPr sz="4400" kern="1200">
          <a:solidFill>
            <a:schemeClr val="tx1"/>
          </a:solidFill>
          <a:latin typeface="+mj-lt"/>
          <a:ea typeface="+mj-ea"/>
          <a:cs typeface="+mj-cs"/>
        </a:defRPr>
      </a:lvl1pPr>
    </p:titleStyle>
    <p:bodyStyle>
      <a:lvl1pPr marL="341390" indent="-341390" algn="l" defTabSz="91014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9925" indent="-284574" algn="l" defTabSz="9101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8213" indent="-227592" algn="l" defTabSz="9101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3518" indent="-227592" algn="l" defTabSz="9101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48831" indent="-227592" algn="l" defTabSz="9101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4018" indent="-227592" algn="l" defTabSz="9101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59368" indent="-227592" algn="l" defTabSz="9101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4639" indent="-227592" algn="l" defTabSz="9101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69954" indent="-227592" algn="l" defTabSz="9101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0143" rtl="0" eaLnBrk="1" latinLnBrk="0" hangingPunct="1">
        <a:defRPr sz="1800" kern="1200">
          <a:solidFill>
            <a:schemeClr val="tx1"/>
          </a:solidFill>
          <a:latin typeface="+mn-lt"/>
          <a:ea typeface="+mn-ea"/>
          <a:cs typeface="+mn-cs"/>
        </a:defRPr>
      </a:lvl1pPr>
      <a:lvl2pPr marL="455186" algn="l" defTabSz="910143" rtl="0" eaLnBrk="1" latinLnBrk="0" hangingPunct="1">
        <a:defRPr sz="1800" kern="1200">
          <a:solidFill>
            <a:schemeClr val="tx1"/>
          </a:solidFill>
          <a:latin typeface="+mn-lt"/>
          <a:ea typeface="+mn-ea"/>
          <a:cs typeface="+mn-cs"/>
        </a:defRPr>
      </a:lvl2pPr>
      <a:lvl3pPr marL="910620" algn="l" defTabSz="910143" rtl="0" eaLnBrk="1" latinLnBrk="0" hangingPunct="1">
        <a:defRPr sz="1800" kern="1200">
          <a:solidFill>
            <a:schemeClr val="tx1"/>
          </a:solidFill>
          <a:latin typeface="+mn-lt"/>
          <a:ea typeface="+mn-ea"/>
          <a:cs typeface="+mn-cs"/>
        </a:defRPr>
      </a:lvl3pPr>
      <a:lvl4pPr marL="1365888" algn="l" defTabSz="910143" rtl="0" eaLnBrk="1" latinLnBrk="0" hangingPunct="1">
        <a:defRPr sz="1800" kern="1200">
          <a:solidFill>
            <a:schemeClr val="tx1"/>
          </a:solidFill>
          <a:latin typeface="+mn-lt"/>
          <a:ea typeface="+mn-ea"/>
          <a:cs typeface="+mn-cs"/>
        </a:defRPr>
      </a:lvl4pPr>
      <a:lvl5pPr marL="1821239" algn="l" defTabSz="910143" rtl="0" eaLnBrk="1" latinLnBrk="0" hangingPunct="1">
        <a:defRPr sz="1800" kern="1200">
          <a:solidFill>
            <a:schemeClr val="tx1"/>
          </a:solidFill>
          <a:latin typeface="+mn-lt"/>
          <a:ea typeface="+mn-ea"/>
          <a:cs typeface="+mn-cs"/>
        </a:defRPr>
      </a:lvl5pPr>
      <a:lvl6pPr marL="2276424" algn="l" defTabSz="910143" rtl="0" eaLnBrk="1" latinLnBrk="0" hangingPunct="1">
        <a:defRPr sz="1800" kern="1200">
          <a:solidFill>
            <a:schemeClr val="tx1"/>
          </a:solidFill>
          <a:latin typeface="+mn-lt"/>
          <a:ea typeface="+mn-ea"/>
          <a:cs typeface="+mn-cs"/>
        </a:defRPr>
      </a:lvl6pPr>
      <a:lvl7pPr marL="2731659" algn="l" defTabSz="910143" rtl="0" eaLnBrk="1" latinLnBrk="0" hangingPunct="1">
        <a:defRPr sz="1800" kern="1200">
          <a:solidFill>
            <a:schemeClr val="tx1"/>
          </a:solidFill>
          <a:latin typeface="+mn-lt"/>
          <a:ea typeface="+mn-ea"/>
          <a:cs typeface="+mn-cs"/>
        </a:defRPr>
      </a:lvl7pPr>
      <a:lvl8pPr marL="3187010" algn="l" defTabSz="910143" rtl="0" eaLnBrk="1" latinLnBrk="0" hangingPunct="1">
        <a:defRPr sz="1800" kern="1200">
          <a:solidFill>
            <a:schemeClr val="tx1"/>
          </a:solidFill>
          <a:latin typeface="+mn-lt"/>
          <a:ea typeface="+mn-ea"/>
          <a:cs typeface="+mn-cs"/>
        </a:defRPr>
      </a:lvl8pPr>
      <a:lvl9pPr marL="3642298" algn="l" defTabSz="91014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340" tIns="34289" rIns="68340"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340" tIns="34289" rIns="68340"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340" tIns="34289" rIns="68340" bIns="34289" rtlCol="0" anchor="ctr"/>
          <a:lstStyle>
            <a:lvl1pPr algn="l">
              <a:defRPr sz="1200">
                <a:solidFill>
                  <a:schemeClr val="tx1">
                    <a:tint val="75000"/>
                  </a:schemeClr>
                </a:solidFill>
              </a:defRPr>
            </a:lvl1pPr>
          </a:lstStyle>
          <a:p>
            <a:pPr defTabSz="683080">
              <a:defRPr/>
            </a:pPr>
            <a:fld id="{9196EC2F-0988-4314-AD4B-24FF16D7B45E}" type="datetime1">
              <a:rPr lang="en-US" altLang="zh-CN" smtClean="0">
                <a:solidFill>
                  <a:prstClr val="black">
                    <a:tint val="75000"/>
                  </a:prstClr>
                </a:solidFill>
              </a:rPr>
              <a:pPr defTabSz="683080">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340" tIns="34289" rIns="68340" bIns="34289" rtlCol="0" anchor="ctr"/>
          <a:lstStyle>
            <a:lvl1pPr algn="ctr">
              <a:defRPr sz="1200">
                <a:solidFill>
                  <a:schemeClr val="tx1">
                    <a:tint val="75000"/>
                  </a:schemeClr>
                </a:solidFill>
              </a:defRPr>
            </a:lvl1pPr>
          </a:lstStyle>
          <a:p>
            <a:pPr defTabSz="68308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340" tIns="34289" rIns="68340" bIns="34289" rtlCol="0" anchor="ctr"/>
          <a:lstStyle>
            <a:lvl1pPr algn="r">
              <a:defRPr sz="1200">
                <a:solidFill>
                  <a:schemeClr val="tx1">
                    <a:tint val="75000"/>
                  </a:schemeClr>
                </a:solidFill>
              </a:defRPr>
            </a:lvl1pPr>
          </a:lstStyle>
          <a:p>
            <a:pPr defTabSz="683080">
              <a:defRPr/>
            </a:pPr>
            <a:fld id="{601EE9E8-4134-49B0-9AA7-3089E6521627}" type="slidenum">
              <a:rPr lang="en-US" smtClean="0">
                <a:solidFill>
                  <a:prstClr val="black">
                    <a:tint val="75000"/>
                  </a:prstClr>
                </a:solidFill>
              </a:rPr>
              <a:pPr defTabSz="683080">
                <a:defRPr/>
              </a:pPr>
              <a:t>‹#›</a:t>
            </a:fld>
            <a:endParaRPr lang="en-US">
              <a:solidFill>
                <a:prstClr val="black">
                  <a:tint val="75000"/>
                </a:prstClr>
              </a:solidFill>
            </a:endParaRPr>
          </a:p>
        </p:txBody>
      </p:sp>
    </p:spTree>
    <p:extLst>
      <p:ext uri="{BB962C8B-B14F-4D97-AF65-F5344CB8AC3E}">
        <p14:creationId xmlns:p14="http://schemas.microsoft.com/office/powerpoint/2010/main" val="152236523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hf hdr="0" ftr="0" dt="0"/>
  <p:txStyles>
    <p:titleStyle>
      <a:lvl1pPr algn="ctr" defTabSz="910323" rtl="0" eaLnBrk="1" latinLnBrk="0" hangingPunct="1">
        <a:spcBef>
          <a:spcPct val="0"/>
        </a:spcBef>
        <a:buNone/>
        <a:defRPr sz="4400" kern="1200">
          <a:solidFill>
            <a:schemeClr val="tx1"/>
          </a:solidFill>
          <a:latin typeface="+mj-lt"/>
          <a:ea typeface="+mj-ea"/>
          <a:cs typeface="+mj-cs"/>
        </a:defRPr>
      </a:lvl1pPr>
    </p:titleStyle>
    <p:bodyStyle>
      <a:lvl1pPr marL="341462" indent="-341462" algn="l" defTabSz="91032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0069" indent="-284630" algn="l" defTabSz="91032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8441" indent="-227640" algn="l" defTabSz="91032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3830" indent="-227640" algn="l" defTabSz="910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49239" indent="-227640" algn="l" defTabSz="910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4522" indent="-227640" algn="l" defTabSz="910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59960" indent="-227640" algn="l" defTabSz="910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5321" indent="-227640" algn="l" defTabSz="910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0722" indent="-227640" algn="l" defTabSz="910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0323" rtl="0" eaLnBrk="1" latinLnBrk="0" hangingPunct="1">
        <a:defRPr sz="1800" kern="1200">
          <a:solidFill>
            <a:schemeClr val="tx1"/>
          </a:solidFill>
          <a:latin typeface="+mn-lt"/>
          <a:ea typeface="+mn-ea"/>
          <a:cs typeface="+mn-cs"/>
        </a:defRPr>
      </a:lvl1pPr>
      <a:lvl2pPr marL="455282" algn="l" defTabSz="910323" rtl="0" eaLnBrk="1" latinLnBrk="0" hangingPunct="1">
        <a:defRPr sz="1800" kern="1200">
          <a:solidFill>
            <a:schemeClr val="tx1"/>
          </a:solidFill>
          <a:latin typeface="+mn-lt"/>
          <a:ea typeface="+mn-ea"/>
          <a:cs typeface="+mn-cs"/>
        </a:defRPr>
      </a:lvl2pPr>
      <a:lvl3pPr marL="910800" algn="l" defTabSz="910323" rtl="0" eaLnBrk="1" latinLnBrk="0" hangingPunct="1">
        <a:defRPr sz="1800" kern="1200">
          <a:solidFill>
            <a:schemeClr val="tx1"/>
          </a:solidFill>
          <a:latin typeface="+mn-lt"/>
          <a:ea typeface="+mn-ea"/>
          <a:cs typeface="+mn-cs"/>
        </a:defRPr>
      </a:lvl3pPr>
      <a:lvl4pPr marL="1366160" algn="l" defTabSz="910323" rtl="0" eaLnBrk="1" latinLnBrk="0" hangingPunct="1">
        <a:defRPr sz="1800" kern="1200">
          <a:solidFill>
            <a:schemeClr val="tx1"/>
          </a:solidFill>
          <a:latin typeface="+mn-lt"/>
          <a:ea typeface="+mn-ea"/>
          <a:cs typeface="+mn-cs"/>
        </a:defRPr>
      </a:lvl4pPr>
      <a:lvl5pPr marL="1821599" algn="l" defTabSz="910323" rtl="0" eaLnBrk="1" latinLnBrk="0" hangingPunct="1">
        <a:defRPr sz="1800" kern="1200">
          <a:solidFill>
            <a:schemeClr val="tx1"/>
          </a:solidFill>
          <a:latin typeface="+mn-lt"/>
          <a:ea typeface="+mn-ea"/>
          <a:cs typeface="+mn-cs"/>
        </a:defRPr>
      </a:lvl5pPr>
      <a:lvl6pPr marL="2276880" algn="l" defTabSz="910323" rtl="0" eaLnBrk="1" latinLnBrk="0" hangingPunct="1">
        <a:defRPr sz="1800" kern="1200">
          <a:solidFill>
            <a:schemeClr val="tx1"/>
          </a:solidFill>
          <a:latin typeface="+mn-lt"/>
          <a:ea typeface="+mn-ea"/>
          <a:cs typeface="+mn-cs"/>
        </a:defRPr>
      </a:lvl6pPr>
      <a:lvl7pPr marL="2732203" algn="l" defTabSz="910323" rtl="0" eaLnBrk="1" latinLnBrk="0" hangingPunct="1">
        <a:defRPr sz="1800" kern="1200">
          <a:solidFill>
            <a:schemeClr val="tx1"/>
          </a:solidFill>
          <a:latin typeface="+mn-lt"/>
          <a:ea typeface="+mn-ea"/>
          <a:cs typeface="+mn-cs"/>
        </a:defRPr>
      </a:lvl7pPr>
      <a:lvl8pPr marL="3187646" algn="l" defTabSz="910323" rtl="0" eaLnBrk="1" latinLnBrk="0" hangingPunct="1">
        <a:defRPr sz="1800" kern="1200">
          <a:solidFill>
            <a:schemeClr val="tx1"/>
          </a:solidFill>
          <a:latin typeface="+mn-lt"/>
          <a:ea typeface="+mn-ea"/>
          <a:cs typeface="+mn-cs"/>
        </a:defRPr>
      </a:lvl8pPr>
      <a:lvl9pPr marL="3643026" algn="l" defTabSz="91032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158" tIns="45579" rIns="91158" bIns="45579"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158" tIns="45579" rIns="91158" bIns="45579"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158" tIns="45579" rIns="91158" bIns="45579" rtlCol="0" anchor="ctr"/>
          <a:lstStyle>
            <a:lvl1pPr algn="l">
              <a:defRPr sz="900">
                <a:solidFill>
                  <a:schemeClr val="tx1">
                    <a:tint val="75000"/>
                  </a:schemeClr>
                </a:solidFill>
              </a:defRPr>
            </a:lvl1pPr>
          </a:lstStyle>
          <a:p>
            <a:pPr defTabSz="683403"/>
            <a:fld id="{D7895655-7A59-4F16-9A55-9CC0386921BF}" type="datetimeFigureOut">
              <a:rPr lang="zh-CN" altLang="en-US" smtClean="0">
                <a:solidFill>
                  <a:prstClr val="black">
                    <a:tint val="75000"/>
                  </a:prstClr>
                </a:solidFill>
              </a:rPr>
              <a:pPr defTabSz="683403"/>
              <a:t>2019/9/23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158" tIns="45579" rIns="91158" bIns="45579" rtlCol="0" anchor="ctr"/>
          <a:lstStyle>
            <a:lvl1pPr algn="ctr">
              <a:defRPr sz="900">
                <a:solidFill>
                  <a:schemeClr val="tx1">
                    <a:tint val="75000"/>
                  </a:schemeClr>
                </a:solidFill>
              </a:defRPr>
            </a:lvl1pPr>
          </a:lstStyle>
          <a:p>
            <a:pPr defTabSz="683403"/>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158" tIns="45579" rIns="91158" bIns="45579" rtlCol="0" anchor="ctr"/>
          <a:lstStyle>
            <a:lvl1pPr algn="r">
              <a:defRPr sz="900">
                <a:solidFill>
                  <a:schemeClr val="tx1">
                    <a:tint val="75000"/>
                  </a:schemeClr>
                </a:solidFill>
              </a:defRPr>
            </a:lvl1pPr>
          </a:lstStyle>
          <a:p>
            <a:pPr defTabSz="683403"/>
            <a:fld id="{F1FDC294-D409-42D3-B6E8-774A87E6E798}" type="slidenum">
              <a:rPr lang="zh-CN" altLang="en-US" smtClean="0">
                <a:solidFill>
                  <a:prstClr val="black">
                    <a:tint val="75000"/>
                  </a:prstClr>
                </a:solidFill>
              </a:rPr>
              <a:pPr defTabSz="683403"/>
              <a:t>‹#›</a:t>
            </a:fld>
            <a:endParaRPr lang="zh-CN" altLang="en-US">
              <a:solidFill>
                <a:prstClr val="black">
                  <a:tint val="75000"/>
                </a:prstClr>
              </a:solidFill>
            </a:endParaRPr>
          </a:p>
        </p:txBody>
      </p:sp>
    </p:spTree>
    <p:extLst>
      <p:ext uri="{BB962C8B-B14F-4D97-AF65-F5344CB8AC3E}">
        <p14:creationId xmlns:p14="http://schemas.microsoft.com/office/powerpoint/2010/main" val="285001719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mc:AlternateContent xmlns:mc="http://schemas.openxmlformats.org/markup-compatibility/2006" xmlns:p14="http://schemas.microsoft.com/office/powerpoint/2010/main">
    <mc:Choice Requires="p14">
      <p:transition spd="slow" p14:dur="4000"/>
    </mc:Choice>
    <mc:Fallback xmlns="">
      <p:transition/>
    </mc:Fallback>
  </mc:AlternateContent>
  <p:txStyles>
    <p:titleStyle>
      <a:lvl1pPr algn="l" defTabSz="68340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0886" indent="-170886" algn="l" defTabSz="68340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2657" indent="-170886" algn="l" defTabSz="68340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4288" indent="-170886" algn="l" defTabSz="68340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5920"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37553"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79323"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025"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2726"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4497"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3403" rtl="0" eaLnBrk="1" latinLnBrk="0" hangingPunct="1">
        <a:defRPr sz="1400" kern="1200">
          <a:solidFill>
            <a:schemeClr val="tx1"/>
          </a:solidFill>
          <a:latin typeface="+mn-lt"/>
          <a:ea typeface="+mn-ea"/>
          <a:cs typeface="+mn-cs"/>
        </a:defRPr>
      </a:lvl1pPr>
      <a:lvl2pPr marL="341633" algn="l" defTabSz="683403" rtl="0" eaLnBrk="1" latinLnBrk="0" hangingPunct="1">
        <a:defRPr sz="1400" kern="1200">
          <a:solidFill>
            <a:schemeClr val="tx1"/>
          </a:solidFill>
          <a:latin typeface="+mn-lt"/>
          <a:ea typeface="+mn-ea"/>
          <a:cs typeface="+mn-cs"/>
        </a:defRPr>
      </a:lvl2pPr>
      <a:lvl3pPr marL="683403" algn="l" defTabSz="683403" rtl="0" eaLnBrk="1" latinLnBrk="0" hangingPunct="1">
        <a:defRPr sz="1400" kern="1200">
          <a:solidFill>
            <a:schemeClr val="tx1"/>
          </a:solidFill>
          <a:latin typeface="+mn-lt"/>
          <a:ea typeface="+mn-ea"/>
          <a:cs typeface="+mn-cs"/>
        </a:defRPr>
      </a:lvl3pPr>
      <a:lvl4pPr marL="1025105" algn="l" defTabSz="683403" rtl="0" eaLnBrk="1" latinLnBrk="0" hangingPunct="1">
        <a:defRPr sz="1400" kern="1200">
          <a:solidFill>
            <a:schemeClr val="tx1"/>
          </a:solidFill>
          <a:latin typeface="+mn-lt"/>
          <a:ea typeface="+mn-ea"/>
          <a:cs typeface="+mn-cs"/>
        </a:defRPr>
      </a:lvl4pPr>
      <a:lvl5pPr marL="1366806" algn="l" defTabSz="683403" rtl="0" eaLnBrk="1" latinLnBrk="0" hangingPunct="1">
        <a:defRPr sz="1400" kern="1200">
          <a:solidFill>
            <a:schemeClr val="tx1"/>
          </a:solidFill>
          <a:latin typeface="+mn-lt"/>
          <a:ea typeface="+mn-ea"/>
          <a:cs typeface="+mn-cs"/>
        </a:defRPr>
      </a:lvl5pPr>
      <a:lvl6pPr marL="1708577" algn="l" defTabSz="683403" rtl="0" eaLnBrk="1" latinLnBrk="0" hangingPunct="1">
        <a:defRPr sz="1400" kern="1200">
          <a:solidFill>
            <a:schemeClr val="tx1"/>
          </a:solidFill>
          <a:latin typeface="+mn-lt"/>
          <a:ea typeface="+mn-ea"/>
          <a:cs typeface="+mn-cs"/>
        </a:defRPr>
      </a:lvl6pPr>
      <a:lvl7pPr marL="2050208" algn="l" defTabSz="683403" rtl="0" eaLnBrk="1" latinLnBrk="0" hangingPunct="1">
        <a:defRPr sz="1400" kern="1200">
          <a:solidFill>
            <a:schemeClr val="tx1"/>
          </a:solidFill>
          <a:latin typeface="+mn-lt"/>
          <a:ea typeface="+mn-ea"/>
          <a:cs typeface="+mn-cs"/>
        </a:defRPr>
      </a:lvl7pPr>
      <a:lvl8pPr marL="2391840" algn="l" defTabSz="683403" rtl="0" eaLnBrk="1" latinLnBrk="0" hangingPunct="1">
        <a:defRPr sz="1400" kern="1200">
          <a:solidFill>
            <a:schemeClr val="tx1"/>
          </a:solidFill>
          <a:latin typeface="+mn-lt"/>
          <a:ea typeface="+mn-ea"/>
          <a:cs typeface="+mn-cs"/>
        </a:defRPr>
      </a:lvl8pPr>
      <a:lvl9pPr marL="2733495" algn="l" defTabSz="683403"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158" tIns="45579" rIns="91158" bIns="45579"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158" tIns="45579" rIns="91158" bIns="45579"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158" tIns="45579" rIns="91158" bIns="45579" rtlCol="0" anchor="ctr"/>
          <a:lstStyle>
            <a:lvl1pPr algn="l">
              <a:defRPr sz="900">
                <a:solidFill>
                  <a:schemeClr val="tx1">
                    <a:tint val="75000"/>
                  </a:schemeClr>
                </a:solidFill>
              </a:defRPr>
            </a:lvl1pPr>
          </a:lstStyle>
          <a:p>
            <a:pPr defTabSz="683403"/>
            <a:fld id="{D7895655-7A59-4F16-9A55-9CC0386921BF}" type="datetimeFigureOut">
              <a:rPr lang="zh-CN" altLang="en-US" smtClean="0">
                <a:solidFill>
                  <a:prstClr val="black">
                    <a:tint val="75000"/>
                  </a:prstClr>
                </a:solidFill>
              </a:rPr>
              <a:pPr defTabSz="683403"/>
              <a:t>2019/9/23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158" tIns="45579" rIns="91158" bIns="45579" rtlCol="0" anchor="ctr"/>
          <a:lstStyle>
            <a:lvl1pPr algn="ctr">
              <a:defRPr sz="900">
                <a:solidFill>
                  <a:schemeClr val="tx1">
                    <a:tint val="75000"/>
                  </a:schemeClr>
                </a:solidFill>
              </a:defRPr>
            </a:lvl1pPr>
          </a:lstStyle>
          <a:p>
            <a:pPr defTabSz="683403"/>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158" tIns="45579" rIns="91158" bIns="45579" rtlCol="0" anchor="ctr"/>
          <a:lstStyle>
            <a:lvl1pPr algn="r">
              <a:defRPr sz="900">
                <a:solidFill>
                  <a:schemeClr val="tx1">
                    <a:tint val="75000"/>
                  </a:schemeClr>
                </a:solidFill>
              </a:defRPr>
            </a:lvl1pPr>
          </a:lstStyle>
          <a:p>
            <a:pPr defTabSz="683403"/>
            <a:fld id="{F1FDC294-D409-42D3-B6E8-774A87E6E798}" type="slidenum">
              <a:rPr lang="zh-CN" altLang="en-US" smtClean="0">
                <a:solidFill>
                  <a:prstClr val="black">
                    <a:tint val="75000"/>
                  </a:prstClr>
                </a:solidFill>
              </a:rPr>
              <a:pPr defTabSz="683403"/>
              <a:t>‹#›</a:t>
            </a:fld>
            <a:endParaRPr lang="zh-CN" altLang="en-US">
              <a:solidFill>
                <a:prstClr val="black">
                  <a:tint val="75000"/>
                </a:prstClr>
              </a:solidFill>
            </a:endParaRPr>
          </a:p>
        </p:txBody>
      </p:sp>
    </p:spTree>
    <p:extLst>
      <p:ext uri="{BB962C8B-B14F-4D97-AF65-F5344CB8AC3E}">
        <p14:creationId xmlns:p14="http://schemas.microsoft.com/office/powerpoint/2010/main" val="330350395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mc:AlternateContent xmlns:mc="http://schemas.openxmlformats.org/markup-compatibility/2006" xmlns:p14="http://schemas.microsoft.com/office/powerpoint/2010/main">
    <mc:Choice Requires="p14">
      <p:transition spd="slow" p14:dur="4000"/>
    </mc:Choice>
    <mc:Fallback xmlns="">
      <p:transition/>
    </mc:Fallback>
  </mc:AlternateContent>
  <p:txStyles>
    <p:titleStyle>
      <a:lvl1pPr algn="l" defTabSz="68340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0886" indent="-170886" algn="l" defTabSz="68340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2657" indent="-170886" algn="l" defTabSz="68340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4288" indent="-170886" algn="l" defTabSz="68340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5920"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37553"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79323"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025"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2726"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4497" indent="-170886" algn="l" defTabSz="68340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3403" rtl="0" eaLnBrk="1" latinLnBrk="0" hangingPunct="1">
        <a:defRPr sz="1400" kern="1200">
          <a:solidFill>
            <a:schemeClr val="tx1"/>
          </a:solidFill>
          <a:latin typeface="+mn-lt"/>
          <a:ea typeface="+mn-ea"/>
          <a:cs typeface="+mn-cs"/>
        </a:defRPr>
      </a:lvl1pPr>
      <a:lvl2pPr marL="341633" algn="l" defTabSz="683403" rtl="0" eaLnBrk="1" latinLnBrk="0" hangingPunct="1">
        <a:defRPr sz="1400" kern="1200">
          <a:solidFill>
            <a:schemeClr val="tx1"/>
          </a:solidFill>
          <a:latin typeface="+mn-lt"/>
          <a:ea typeface="+mn-ea"/>
          <a:cs typeface="+mn-cs"/>
        </a:defRPr>
      </a:lvl2pPr>
      <a:lvl3pPr marL="683403" algn="l" defTabSz="683403" rtl="0" eaLnBrk="1" latinLnBrk="0" hangingPunct="1">
        <a:defRPr sz="1400" kern="1200">
          <a:solidFill>
            <a:schemeClr val="tx1"/>
          </a:solidFill>
          <a:latin typeface="+mn-lt"/>
          <a:ea typeface="+mn-ea"/>
          <a:cs typeface="+mn-cs"/>
        </a:defRPr>
      </a:lvl3pPr>
      <a:lvl4pPr marL="1025105" algn="l" defTabSz="683403" rtl="0" eaLnBrk="1" latinLnBrk="0" hangingPunct="1">
        <a:defRPr sz="1400" kern="1200">
          <a:solidFill>
            <a:schemeClr val="tx1"/>
          </a:solidFill>
          <a:latin typeface="+mn-lt"/>
          <a:ea typeface="+mn-ea"/>
          <a:cs typeface="+mn-cs"/>
        </a:defRPr>
      </a:lvl4pPr>
      <a:lvl5pPr marL="1366806" algn="l" defTabSz="683403" rtl="0" eaLnBrk="1" latinLnBrk="0" hangingPunct="1">
        <a:defRPr sz="1400" kern="1200">
          <a:solidFill>
            <a:schemeClr val="tx1"/>
          </a:solidFill>
          <a:latin typeface="+mn-lt"/>
          <a:ea typeface="+mn-ea"/>
          <a:cs typeface="+mn-cs"/>
        </a:defRPr>
      </a:lvl5pPr>
      <a:lvl6pPr marL="1708577" algn="l" defTabSz="683403" rtl="0" eaLnBrk="1" latinLnBrk="0" hangingPunct="1">
        <a:defRPr sz="1400" kern="1200">
          <a:solidFill>
            <a:schemeClr val="tx1"/>
          </a:solidFill>
          <a:latin typeface="+mn-lt"/>
          <a:ea typeface="+mn-ea"/>
          <a:cs typeface="+mn-cs"/>
        </a:defRPr>
      </a:lvl6pPr>
      <a:lvl7pPr marL="2050208" algn="l" defTabSz="683403" rtl="0" eaLnBrk="1" latinLnBrk="0" hangingPunct="1">
        <a:defRPr sz="1400" kern="1200">
          <a:solidFill>
            <a:schemeClr val="tx1"/>
          </a:solidFill>
          <a:latin typeface="+mn-lt"/>
          <a:ea typeface="+mn-ea"/>
          <a:cs typeface="+mn-cs"/>
        </a:defRPr>
      </a:lvl7pPr>
      <a:lvl8pPr marL="2391840" algn="l" defTabSz="683403" rtl="0" eaLnBrk="1" latinLnBrk="0" hangingPunct="1">
        <a:defRPr sz="1400" kern="1200">
          <a:solidFill>
            <a:schemeClr val="tx1"/>
          </a:solidFill>
          <a:latin typeface="+mn-lt"/>
          <a:ea typeface="+mn-ea"/>
          <a:cs typeface="+mn-cs"/>
        </a:defRPr>
      </a:lvl8pPr>
      <a:lvl9pPr marL="2733495" algn="l" defTabSz="683403"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379" tIns="34289" rIns="68379" bIns="3428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379" tIns="34289" rIns="68379"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379" tIns="34289" rIns="68379" bIns="34289" rtlCol="0" anchor="ctr"/>
          <a:lstStyle>
            <a:lvl1pPr algn="l">
              <a:defRPr sz="1200">
                <a:solidFill>
                  <a:schemeClr val="tx1">
                    <a:tint val="75000"/>
                  </a:schemeClr>
                </a:solidFill>
              </a:defRPr>
            </a:lvl1pPr>
          </a:lstStyle>
          <a:p>
            <a:pPr defTabSz="683522">
              <a:defRPr/>
            </a:pPr>
            <a:fld id="{9196EC2F-0988-4314-AD4B-24FF16D7B45E}" type="datetime1">
              <a:rPr lang="en-US" altLang="zh-CN" smtClean="0">
                <a:solidFill>
                  <a:prstClr val="black">
                    <a:tint val="75000"/>
                  </a:prstClr>
                </a:solidFill>
              </a:rPr>
              <a:pPr defTabSz="683522">
                <a:defRPr/>
              </a:pPr>
              <a:t>9/23/2019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379" tIns="34289" rIns="68379" bIns="34289" rtlCol="0" anchor="ctr"/>
          <a:lstStyle>
            <a:lvl1pPr algn="ctr">
              <a:defRPr sz="1200">
                <a:solidFill>
                  <a:schemeClr val="tx1">
                    <a:tint val="75000"/>
                  </a:schemeClr>
                </a:solidFill>
              </a:defRPr>
            </a:lvl1pPr>
          </a:lstStyle>
          <a:p>
            <a:pPr defTabSz="683522">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379" tIns="34289" rIns="68379" bIns="34289" rtlCol="0" anchor="ctr"/>
          <a:lstStyle>
            <a:lvl1pPr algn="r">
              <a:defRPr sz="1200">
                <a:solidFill>
                  <a:schemeClr val="tx1">
                    <a:tint val="75000"/>
                  </a:schemeClr>
                </a:solidFill>
              </a:defRPr>
            </a:lvl1pPr>
          </a:lstStyle>
          <a:p>
            <a:pPr defTabSz="683522">
              <a:defRPr/>
            </a:pPr>
            <a:fld id="{601EE9E8-4134-49B0-9AA7-3089E6521627}" type="slidenum">
              <a:rPr lang="en-US" smtClean="0">
                <a:solidFill>
                  <a:prstClr val="black">
                    <a:tint val="75000"/>
                  </a:prstClr>
                </a:solidFill>
              </a:rPr>
              <a:pPr defTabSz="683522">
                <a:defRPr/>
              </a:pPr>
              <a:t>‹#›</a:t>
            </a:fld>
            <a:endParaRPr lang="en-US">
              <a:solidFill>
                <a:prstClr val="black">
                  <a:tint val="75000"/>
                </a:prstClr>
              </a:solidFill>
            </a:endParaRPr>
          </a:p>
        </p:txBody>
      </p:sp>
    </p:spTree>
    <p:extLst>
      <p:ext uri="{BB962C8B-B14F-4D97-AF65-F5344CB8AC3E}">
        <p14:creationId xmlns:p14="http://schemas.microsoft.com/office/powerpoint/2010/main" val="3300244677"/>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Lst>
  <p:hf hdr="0" ftr="0" dt="0"/>
  <p:txStyles>
    <p:titleStyle>
      <a:lvl1pPr algn="ctr" defTabSz="910908" rtl="0" eaLnBrk="1" latinLnBrk="0" hangingPunct="1">
        <a:spcBef>
          <a:spcPct val="0"/>
        </a:spcBef>
        <a:buNone/>
        <a:defRPr sz="4400" kern="1200">
          <a:solidFill>
            <a:schemeClr val="tx1"/>
          </a:solidFill>
          <a:latin typeface="+mj-lt"/>
          <a:ea typeface="+mj-ea"/>
          <a:cs typeface="+mj-cs"/>
        </a:defRPr>
      </a:lvl1pPr>
    </p:titleStyle>
    <p:bodyStyle>
      <a:lvl1pPr marL="341696" indent="-341696" algn="l" defTabSz="91090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0537" indent="-284812" algn="l" defTabSz="91090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39182" indent="-227796" algn="l" defTabSz="91090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4844" indent="-227796" algn="l" defTabSz="9109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0565" indent="-227796" algn="l" defTabSz="9109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06158" indent="-227796" algn="l" defTabSz="9109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1884" indent="-227796" algn="l" defTabSz="9109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17544" indent="-227796" algn="l" defTabSz="9109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3218" indent="-227796" algn="l" defTabSz="9109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0908" rtl="0" eaLnBrk="1" latinLnBrk="0" hangingPunct="1">
        <a:defRPr sz="1800" kern="1200">
          <a:solidFill>
            <a:schemeClr val="tx1"/>
          </a:solidFill>
          <a:latin typeface="+mn-lt"/>
          <a:ea typeface="+mn-ea"/>
          <a:cs typeface="+mn-cs"/>
        </a:defRPr>
      </a:lvl1pPr>
      <a:lvl2pPr marL="455594" algn="l" defTabSz="910908" rtl="0" eaLnBrk="1" latinLnBrk="0" hangingPunct="1">
        <a:defRPr sz="1800" kern="1200">
          <a:solidFill>
            <a:schemeClr val="tx1"/>
          </a:solidFill>
          <a:latin typeface="+mn-lt"/>
          <a:ea typeface="+mn-ea"/>
          <a:cs typeface="+mn-cs"/>
        </a:defRPr>
      </a:lvl2pPr>
      <a:lvl3pPr marL="911385" algn="l" defTabSz="910908" rtl="0" eaLnBrk="1" latinLnBrk="0" hangingPunct="1">
        <a:defRPr sz="1800" kern="1200">
          <a:solidFill>
            <a:schemeClr val="tx1"/>
          </a:solidFill>
          <a:latin typeface="+mn-lt"/>
          <a:ea typeface="+mn-ea"/>
          <a:cs typeface="+mn-cs"/>
        </a:defRPr>
      </a:lvl3pPr>
      <a:lvl4pPr marL="1367044" algn="l" defTabSz="910908" rtl="0" eaLnBrk="1" latinLnBrk="0" hangingPunct="1">
        <a:defRPr sz="1800" kern="1200">
          <a:solidFill>
            <a:schemeClr val="tx1"/>
          </a:solidFill>
          <a:latin typeface="+mn-lt"/>
          <a:ea typeface="+mn-ea"/>
          <a:cs typeface="+mn-cs"/>
        </a:defRPr>
      </a:lvl4pPr>
      <a:lvl5pPr marL="1822769" algn="l" defTabSz="910908" rtl="0" eaLnBrk="1" latinLnBrk="0" hangingPunct="1">
        <a:defRPr sz="1800" kern="1200">
          <a:solidFill>
            <a:schemeClr val="tx1"/>
          </a:solidFill>
          <a:latin typeface="+mn-lt"/>
          <a:ea typeface="+mn-ea"/>
          <a:cs typeface="+mn-cs"/>
        </a:defRPr>
      </a:lvl5pPr>
      <a:lvl6pPr marL="2278362" algn="l" defTabSz="910908" rtl="0" eaLnBrk="1" latinLnBrk="0" hangingPunct="1">
        <a:defRPr sz="1800" kern="1200">
          <a:solidFill>
            <a:schemeClr val="tx1"/>
          </a:solidFill>
          <a:latin typeface="+mn-lt"/>
          <a:ea typeface="+mn-ea"/>
          <a:cs typeface="+mn-cs"/>
        </a:defRPr>
      </a:lvl6pPr>
      <a:lvl7pPr marL="2733971" algn="l" defTabSz="910908" rtl="0" eaLnBrk="1" latinLnBrk="0" hangingPunct="1">
        <a:defRPr sz="1800" kern="1200">
          <a:solidFill>
            <a:schemeClr val="tx1"/>
          </a:solidFill>
          <a:latin typeface="+mn-lt"/>
          <a:ea typeface="+mn-ea"/>
          <a:cs typeface="+mn-cs"/>
        </a:defRPr>
      </a:lvl7pPr>
      <a:lvl8pPr marL="3189713" algn="l" defTabSz="910908" rtl="0" eaLnBrk="1" latinLnBrk="0" hangingPunct="1">
        <a:defRPr sz="1800" kern="1200">
          <a:solidFill>
            <a:schemeClr val="tx1"/>
          </a:solidFill>
          <a:latin typeface="+mn-lt"/>
          <a:ea typeface="+mn-ea"/>
          <a:cs typeface="+mn-cs"/>
        </a:defRPr>
      </a:lvl8pPr>
      <a:lvl9pPr marL="3645392" algn="l" defTabSz="91090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9.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0.png"/><Relationship Id="rId1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3.xml"/><Relationship Id="rId1" Type="http://schemas.openxmlformats.org/officeDocument/2006/relationships/tags" Target="../tags/tag5.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5.xml"/><Relationship Id="rId7" Type="http://schemas.openxmlformats.org/officeDocument/2006/relationships/image" Target="../media/image4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6.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3.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4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6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75.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89.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image" Target="../media/image56.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54.png"/><Relationship Id="rId10" Type="http://schemas.openxmlformats.org/officeDocument/2006/relationships/image" Target="../media/image64.png"/><Relationship Id="rId19"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11.xml"/><Relationship Id="rId7" Type="http://schemas.openxmlformats.org/officeDocument/2006/relationships/image" Target="../media/image7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BFBE2FDE-51ED-47CE-9969-701C45B026D7}"/>
              </a:ext>
            </a:extLst>
          </p:cNvPr>
          <p:cNvSpPr txBox="1"/>
          <p:nvPr/>
        </p:nvSpPr>
        <p:spPr>
          <a:xfrm>
            <a:off x="1835696" y="2067694"/>
            <a:ext cx="5724644" cy="646331"/>
          </a:xfrm>
          <a:prstGeom prst="rect">
            <a:avLst/>
          </a:prstGeom>
          <a:noFill/>
        </p:spPr>
        <p:txBody>
          <a:bodyPr wrap="none" rtlCol="0">
            <a:spAutoFit/>
          </a:bodyPr>
          <a:lstStyle/>
          <a:p>
            <a:r>
              <a:rPr lang="zh-CN" altLang="en-US" sz="3600" b="1" dirty="0">
                <a:solidFill>
                  <a:srgbClr val="0070C0"/>
                </a:solidFill>
                <a:latin typeface="等线" panose="02010600030101010101" pitchFamily="2" charset="-122"/>
                <a:ea typeface="等线" panose="02010600030101010101" pitchFamily="2" charset="-122"/>
                <a:cs typeface="Times New Roman" panose="02020603050405020304" pitchFamily="18" charset="0"/>
              </a:rPr>
              <a:t>数据库类型及基本搜索示例</a:t>
            </a:r>
            <a:endParaRPr lang="en-US" altLang="zh-CN" sz="3600" b="1" dirty="0">
              <a:solidFill>
                <a:srgbClr val="0070C0"/>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9269491"/>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7" name="TextShape 1"/>
          <p:cNvSpPr txBox="1"/>
          <p:nvPr/>
        </p:nvSpPr>
        <p:spPr>
          <a:xfrm>
            <a:off x="899592" y="411510"/>
            <a:ext cx="6746047" cy="3693240"/>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专门的</a:t>
            </a:r>
            <a:r>
              <a:rPr lang="zh-CN" altLang="en-US" sz="1600" b="1" dirty="0">
                <a:solidFill>
                  <a:srgbClr val="0070C0"/>
                </a:solidFill>
                <a:latin typeface="等线" panose="02010600030101010101" pitchFamily="2" charset="-122"/>
                <a:ea typeface="等线" panose="02010600030101010101" pitchFamily="2" charset="-122"/>
              </a:rPr>
              <a:t>会议论文</a:t>
            </a:r>
            <a:r>
              <a:rPr lang="zh-CN" altLang="en-US" sz="1600" dirty="0">
                <a:latin typeface="等线" panose="02010600030101010101" pitchFamily="2" charset="-122"/>
                <a:ea typeface="等线" panose="02010600030101010101" pitchFamily="2" charset="-122"/>
              </a:rPr>
              <a:t>数据库</a:t>
            </a:r>
          </a:p>
          <a:p>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查找正式出版的会议文献最有效的方法就是利用专门的会议论文数据库</a:t>
            </a:r>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如</a:t>
            </a:r>
            <a:r>
              <a:rPr lang="en-US" altLang="zh-CN" sz="1600" dirty="0">
                <a:latin typeface="等线" panose="02010600030101010101" pitchFamily="2" charset="-122"/>
                <a:ea typeface="等线" panose="02010600030101010101" pitchFamily="2" charset="-122"/>
              </a:rPr>
              <a:t>:  </a:t>
            </a:r>
          </a:p>
          <a:p>
            <a:r>
              <a:rPr lang="zh-CN" altLang="en-US" sz="1600" dirty="0">
                <a:latin typeface="等线" panose="02010600030101010101" pitchFamily="2" charset="-122"/>
                <a:ea typeface="等线" panose="02010600030101010101" pitchFamily="2" charset="-122"/>
              </a:rPr>
              <a:t>①中国学术会议论文数据库</a:t>
            </a:r>
            <a:r>
              <a:rPr lang="en-US" altLang="zh-CN" sz="1600" dirty="0">
                <a:latin typeface="等线" panose="02010600030101010101" pitchFamily="2" charset="-122"/>
                <a:ea typeface="等线" panose="02010600030101010101" pitchFamily="2" charset="-122"/>
              </a:rPr>
              <a:t>(http://www.wanfangdata.com.cn)</a:t>
            </a:r>
            <a:r>
              <a:rPr lang="zh-CN" altLang="en-US" sz="1600" dirty="0">
                <a:latin typeface="等线" panose="02010600030101010101" pitchFamily="2" charset="-122"/>
                <a:ea typeface="等线" panose="02010600030101010101" pitchFamily="2" charset="-122"/>
              </a:rPr>
              <a:t>。</a:t>
            </a:r>
          </a:p>
          <a:p>
            <a:endParaRPr lang="zh-CN" alt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②</a:t>
            </a:r>
            <a:r>
              <a:rPr lang="en-US" altLang="zh-CN" sz="1600" dirty="0">
                <a:latin typeface="等线" panose="02010600030101010101" pitchFamily="2" charset="-122"/>
                <a:ea typeface="等线" panose="02010600030101010101" pitchFamily="2" charset="-122"/>
              </a:rPr>
              <a:t>ISI proceedings(http://isiknowledge.com) </a:t>
            </a:r>
            <a:r>
              <a:rPr lang="zh-CN" altLang="en-US" sz="1600" dirty="0">
                <a:latin typeface="等线" panose="02010600030101010101" pitchFamily="2" charset="-122"/>
                <a:ea typeface="等线" panose="02010600030101010101" pitchFamily="2" charset="-122"/>
              </a:rPr>
              <a:t>是美国科学情报研究所</a:t>
            </a:r>
            <a:r>
              <a:rPr lang="en-US" altLang="zh-CN" sz="1600" dirty="0">
                <a:latin typeface="等线" panose="02010600030101010101" pitchFamily="2" charset="-122"/>
                <a:ea typeface="等线" panose="02010600030101010101" pitchFamily="2" charset="-122"/>
              </a:rPr>
              <a:t>(ISI)</a:t>
            </a:r>
            <a:r>
              <a:rPr lang="zh-CN" altLang="en-US" sz="1600" dirty="0">
                <a:latin typeface="等线" panose="02010600030101010101" pitchFamily="2" charset="-122"/>
                <a:ea typeface="等线" panose="02010600030101010101" pitchFamily="2" charset="-122"/>
              </a:rPr>
              <a:t>出版的两大会议录索引</a:t>
            </a:r>
            <a:r>
              <a:rPr lang="en-US" altLang="zh-CN" sz="1600" dirty="0">
                <a:latin typeface="等线" panose="02010600030101010101" pitchFamily="2" charset="-122"/>
                <a:ea typeface="等线" panose="02010600030101010101" pitchFamily="2" charset="-122"/>
              </a:rPr>
              <a:t>ISTP(</a:t>
            </a:r>
            <a:r>
              <a:rPr lang="zh-CN" altLang="en-US" sz="1600" dirty="0">
                <a:latin typeface="等线" panose="02010600030101010101" pitchFamily="2" charset="-122"/>
                <a:ea typeface="等线" panose="02010600030101010101" pitchFamily="2" charset="-122"/>
              </a:rPr>
              <a:t>科学技术会议录索引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和</a:t>
            </a:r>
            <a:r>
              <a:rPr lang="en-US" altLang="zh-CN" sz="1600" dirty="0">
                <a:latin typeface="等线" panose="02010600030101010101" pitchFamily="2" charset="-122"/>
                <a:ea typeface="等线" panose="02010600030101010101" pitchFamily="2" charset="-122"/>
              </a:rPr>
              <a:t>ISSHP(</a:t>
            </a:r>
            <a:r>
              <a:rPr lang="zh-CN" altLang="en-US" sz="1600" dirty="0">
                <a:latin typeface="等线" panose="02010600030101010101" pitchFamily="2" charset="-122"/>
                <a:ea typeface="等线" panose="02010600030101010101" pitchFamily="2" charset="-122"/>
              </a:rPr>
              <a:t>社会科学及人文科学会议录索引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的集成</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是世界最权威的会议论文数据库</a:t>
            </a:r>
            <a:r>
              <a:rPr lang="en-US" altLang="zh-CN" sz="1600" dirty="0">
                <a:latin typeface="等线" panose="02010600030101010101" pitchFamily="2" charset="-122"/>
                <a:ea typeface="等线" panose="02010600030101010101" pitchFamily="2" charset="-122"/>
              </a:rPr>
              <a:t>;</a:t>
            </a:r>
          </a:p>
          <a:p>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③</a:t>
            </a:r>
            <a:r>
              <a:rPr lang="en-US" altLang="zh-CN" sz="1600" dirty="0">
                <a:latin typeface="等线" panose="02010600030101010101" pitchFamily="2" charset="-122"/>
                <a:ea typeface="等线" panose="02010600030101010101" pitchFamily="2" charset="-122"/>
              </a:rPr>
              <a:t>OCLC(http://firstsearch.oclc.org/FSIP)</a:t>
            </a:r>
            <a:r>
              <a:rPr lang="zh-CN" altLang="en-US" sz="1600" dirty="0">
                <a:latin typeface="等线" panose="02010600030101010101" pitchFamily="2" charset="-122"/>
                <a:ea typeface="等线" panose="02010600030101010101" pitchFamily="2" charset="-122"/>
              </a:rPr>
              <a:t>也提供了两个会议数据库</a:t>
            </a:r>
            <a:r>
              <a:rPr lang="en-US" altLang="zh-CN" sz="1600" dirty="0">
                <a:latin typeface="等线" panose="02010600030101010101" pitchFamily="2" charset="-122"/>
                <a:ea typeface="等线" panose="02010600030101010101" pitchFamily="2" charset="-122"/>
              </a:rPr>
              <a:t>:</a:t>
            </a:r>
            <a:r>
              <a:rPr lang="en-US" altLang="zh-CN" sz="1600" dirty="0" err="1">
                <a:latin typeface="等线" panose="02010600030101010101" pitchFamily="2" charset="-122"/>
                <a:ea typeface="等线" panose="02010600030101010101" pitchFamily="2" charset="-122"/>
              </a:rPr>
              <a:t>PapersFirst</a:t>
            </a:r>
            <a:r>
              <a:rPr lang="zh-CN" altLang="en-US" sz="1600" dirty="0">
                <a:latin typeface="等线" panose="02010600030101010101" pitchFamily="2" charset="-122"/>
                <a:ea typeface="等线" panose="02010600030101010101" pitchFamily="2" charset="-122"/>
              </a:rPr>
              <a:t>和</a:t>
            </a:r>
            <a:r>
              <a:rPr lang="en-US" altLang="zh-CN" sz="1600" dirty="0">
                <a:latin typeface="等线" panose="02010600030101010101" pitchFamily="2" charset="-122"/>
                <a:ea typeface="等线" panose="02010600030101010101" pitchFamily="2" charset="-122"/>
              </a:rPr>
              <a:t>Proceedings</a:t>
            </a:r>
            <a:r>
              <a:rPr lang="zh-CN" altLang="en-US" sz="1600" dirty="0">
                <a:latin typeface="等线" panose="02010600030101010101" pitchFamily="2" charset="-122"/>
                <a:ea typeface="等线" panose="02010600030101010101" pitchFamily="2" charset="-122"/>
              </a:rPr>
              <a:t>。前者是在会议上提交的文章索引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后者是会议出版物索引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包括在世界各地举行的学术会议上发表的论文的目录表。如果通过以上途径都无法获取所需会议信息</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则不妨试试专门收录会议信息的搜索引擎。</a:t>
            </a:r>
          </a:p>
          <a:p>
            <a:endParaRPr sz="1600" dirty="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 name="TextShape 1"/>
          <p:cNvSpPr txBox="1"/>
          <p:nvPr/>
        </p:nvSpPr>
        <p:spPr>
          <a:xfrm>
            <a:off x="683568" y="411510"/>
            <a:ext cx="7910624" cy="4648909"/>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检索大型</a:t>
            </a:r>
            <a:r>
              <a:rPr lang="zh-CN" altLang="en-US" sz="1600" b="1" dirty="0">
                <a:solidFill>
                  <a:srgbClr val="0070C0"/>
                </a:solidFill>
                <a:latin typeface="等线" panose="02010600030101010101" pitchFamily="2" charset="-122"/>
                <a:ea typeface="等线" panose="02010600030101010101" pitchFamily="2" charset="-122"/>
              </a:rPr>
              <a:t>学位论文</a:t>
            </a:r>
            <a:r>
              <a:rPr lang="zh-CN" altLang="en-US" sz="1600" dirty="0">
                <a:latin typeface="等线" panose="02010600030101010101" pitchFamily="2" charset="-122"/>
                <a:ea typeface="等线" panose="02010600030101010101" pitchFamily="2" charset="-122"/>
              </a:rPr>
              <a:t>数据库</a:t>
            </a:r>
            <a:endParaRPr lang="en-US" altLang="zh-CN" sz="1600" dirty="0">
              <a:latin typeface="等线" panose="02010600030101010101" pitchFamily="2" charset="-122"/>
              <a:ea typeface="等线" panose="02010600030101010101" pitchFamily="2" charset="-122"/>
            </a:endParaRPr>
          </a:p>
          <a:p>
            <a:endParaRPr lang="zh-CN" alt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①</a:t>
            </a:r>
            <a:r>
              <a:rPr lang="en-US" altLang="zh-CN" sz="1600" dirty="0">
                <a:latin typeface="等线" panose="02010600030101010101" pitchFamily="2" charset="-122"/>
                <a:ea typeface="等线" panose="02010600030101010101" pitchFamily="2" charset="-122"/>
              </a:rPr>
              <a:t>ProQuest Digital dissertations  </a:t>
            </a:r>
            <a:r>
              <a:rPr lang="zh-CN" altLang="en-US" sz="1600" dirty="0">
                <a:latin typeface="等线" panose="02010600030101010101" pitchFamily="2" charset="-122"/>
                <a:ea typeface="等线" panose="02010600030101010101" pitchFamily="2" charset="-122"/>
              </a:rPr>
              <a:t>它是</a:t>
            </a:r>
            <a:r>
              <a:rPr lang="en-US" altLang="zh-CN" sz="1600" dirty="0">
                <a:latin typeface="等线" panose="02010600030101010101" pitchFamily="2" charset="-122"/>
                <a:ea typeface="等线" panose="02010600030101010101" pitchFamily="2" charset="-122"/>
              </a:rPr>
              <a:t>ProQuest</a:t>
            </a:r>
            <a:r>
              <a:rPr lang="zh-CN" altLang="en-US" sz="1600" dirty="0">
                <a:latin typeface="等线" panose="02010600030101010101" pitchFamily="2" charset="-122"/>
                <a:ea typeface="等线" panose="02010600030101010101" pitchFamily="2" charset="-122"/>
              </a:rPr>
              <a:t>公司出品的美国博硕士论文数据库， 简称</a:t>
            </a:r>
            <a:r>
              <a:rPr lang="en-US" altLang="zh-CN" sz="1600" dirty="0">
                <a:latin typeface="等线" panose="02010600030101010101" pitchFamily="2" charset="-122"/>
                <a:ea typeface="等线" panose="02010600030101010101" pitchFamily="2" charset="-122"/>
              </a:rPr>
              <a:t>PQDD</a:t>
            </a:r>
            <a:r>
              <a:rPr lang="zh-CN" altLang="en-US" sz="1600" dirty="0">
                <a:latin typeface="等线" panose="02010600030101010101" pitchFamily="2" charset="-122"/>
                <a:ea typeface="等线" panose="02010600030101010101" pitchFamily="2" charset="-122"/>
              </a:rPr>
              <a:t>。 它收录欧美</a:t>
            </a:r>
            <a:r>
              <a:rPr lang="en-US" altLang="zh-CN" sz="1600" dirty="0">
                <a:latin typeface="等线" panose="02010600030101010101" pitchFamily="2" charset="-122"/>
                <a:ea typeface="等线" panose="02010600030101010101" pitchFamily="2" charset="-122"/>
              </a:rPr>
              <a:t>1000</a:t>
            </a:r>
            <a:r>
              <a:rPr lang="zh-CN" altLang="en-US" sz="1600" dirty="0">
                <a:latin typeface="等线" panose="02010600030101010101" pitchFamily="2" charset="-122"/>
                <a:ea typeface="等线" panose="02010600030101010101" pitchFamily="2" charset="-122"/>
              </a:rPr>
              <a:t>余所大学</a:t>
            </a:r>
            <a:r>
              <a:rPr lang="en-US" altLang="zh-CN" sz="1600" dirty="0">
                <a:latin typeface="等线" panose="02010600030101010101" pitchFamily="2" charset="-122"/>
                <a:ea typeface="等线" panose="02010600030101010101" pitchFamily="2" charset="-122"/>
              </a:rPr>
              <a:t>1861</a:t>
            </a:r>
            <a:r>
              <a:rPr lang="zh-CN" altLang="en-US" sz="1600" dirty="0">
                <a:latin typeface="等线" panose="02010600030101010101" pitchFamily="2" charset="-122"/>
                <a:ea typeface="等线" panose="02010600030101010101" pitchFamily="2" charset="-122"/>
              </a:rPr>
              <a:t>年以来文、 理、 工、 农、医等领域的</a:t>
            </a:r>
            <a:r>
              <a:rPr lang="en-US" altLang="zh-CN" sz="1600" dirty="0">
                <a:latin typeface="等线" panose="02010600030101010101" pitchFamily="2" charset="-122"/>
                <a:ea typeface="等线" panose="02010600030101010101" pitchFamily="2" charset="-122"/>
              </a:rPr>
              <a:t>160</a:t>
            </a:r>
            <a:r>
              <a:rPr lang="zh-CN" altLang="en-US" sz="1600" dirty="0">
                <a:latin typeface="等线" panose="02010600030101010101" pitchFamily="2" charset="-122"/>
                <a:ea typeface="等线" panose="02010600030101010101" pitchFamily="2" charset="-122"/>
              </a:rPr>
              <a:t>万博士、 硕士论文的摘要及索引。</a:t>
            </a:r>
          </a:p>
          <a:p>
            <a:r>
              <a:rPr lang="zh-CN" altLang="en-US" sz="1600" dirty="0">
                <a:latin typeface="等线" panose="02010600030101010101" pitchFamily="2" charset="-122"/>
                <a:ea typeface="等线" panose="02010600030101010101" pitchFamily="2" charset="-122"/>
              </a:rPr>
              <a:t>②</a:t>
            </a:r>
            <a:r>
              <a:rPr lang="en-US" altLang="zh-CN" sz="1600" dirty="0">
                <a:latin typeface="等线" panose="02010600030101010101" pitchFamily="2" charset="-122"/>
                <a:ea typeface="等线" panose="02010600030101010101" pitchFamily="2" charset="-122"/>
              </a:rPr>
              <a:t>ProQuest</a:t>
            </a:r>
            <a:r>
              <a:rPr lang="zh-CN" altLang="en-US" sz="1600" dirty="0">
                <a:latin typeface="等线" panose="02010600030101010101" pitchFamily="2" charset="-122"/>
                <a:ea typeface="等线" panose="02010600030101010101" pitchFamily="2" charset="-122"/>
              </a:rPr>
              <a:t>博士论文全文数据库</a:t>
            </a:r>
            <a:r>
              <a:rPr lang="en-US" altLang="zh-CN" sz="1600" dirty="0">
                <a:latin typeface="等线" panose="02010600030101010101" pitchFamily="2" charset="-122"/>
                <a:ea typeface="等线" panose="02010600030101010101" pitchFamily="2" charset="-122"/>
              </a:rPr>
              <a:t>(http://proquest.calis.edu.cn)  </a:t>
            </a:r>
            <a:r>
              <a:rPr lang="zh-CN" altLang="en-US" sz="1600" dirty="0">
                <a:latin typeface="等线" panose="02010600030101010101" pitchFamily="2" charset="-122"/>
                <a:ea typeface="等线" panose="02010600030101010101" pitchFamily="2" charset="-122"/>
              </a:rPr>
              <a:t>是对应于</a:t>
            </a:r>
            <a:r>
              <a:rPr lang="en-US" altLang="zh-CN" sz="1600" dirty="0">
                <a:latin typeface="等线" panose="02010600030101010101" pitchFamily="2" charset="-122"/>
                <a:ea typeface="等线" panose="02010600030101010101" pitchFamily="2" charset="-122"/>
              </a:rPr>
              <a:t>ProQuest Digital dissertations</a:t>
            </a:r>
            <a:r>
              <a:rPr lang="zh-CN" altLang="en-US" sz="1600" dirty="0">
                <a:latin typeface="等线" panose="02010600030101010101" pitchFamily="2" charset="-122"/>
                <a:ea typeface="等线" panose="02010600030101010101" pitchFamily="2" charset="-122"/>
              </a:rPr>
              <a:t>的国外博士论文全文数据库。</a:t>
            </a:r>
          </a:p>
          <a:p>
            <a:r>
              <a:rPr lang="zh-CN" altLang="en-US" sz="1600" dirty="0">
                <a:latin typeface="等线" panose="02010600030101010101" pitchFamily="2" charset="-122"/>
                <a:ea typeface="等线" panose="02010600030101010101" pitchFamily="2" charset="-122"/>
              </a:rPr>
              <a:t>③中国学位论文数据库</a:t>
            </a:r>
            <a:r>
              <a:rPr lang="en-US" altLang="zh-CN" sz="1600" dirty="0">
                <a:latin typeface="等线" panose="02010600030101010101" pitchFamily="2" charset="-122"/>
                <a:ea typeface="等线" panose="02010600030101010101" pitchFamily="2" charset="-122"/>
              </a:rPr>
              <a:t>(http://www.wanfangdata.com.cn )  </a:t>
            </a:r>
            <a:r>
              <a:rPr lang="zh-CN" altLang="en-US" sz="1600" dirty="0">
                <a:latin typeface="等线" panose="02010600030101010101" pitchFamily="2" charset="-122"/>
                <a:ea typeface="等线" panose="02010600030101010101" pitchFamily="2" charset="-122"/>
              </a:rPr>
              <a:t>中国科技信息研究所是国家法定的学位论文收藏机构之一，</a:t>
            </a:r>
            <a:r>
              <a:rPr lang="en-US" altLang="zh-CN" sz="1600" dirty="0">
                <a:latin typeface="等线" panose="02010600030101010101" pitchFamily="2" charset="-122"/>
                <a:ea typeface="等线" panose="02010600030101010101" pitchFamily="2" charset="-122"/>
              </a:rPr>
              <a:t>1980</a:t>
            </a:r>
            <a:r>
              <a:rPr lang="zh-CN" altLang="en-US" sz="1600" dirty="0">
                <a:latin typeface="等线" panose="02010600030101010101" pitchFamily="2" charset="-122"/>
                <a:ea typeface="等线" panose="02010600030101010101" pitchFamily="2" charset="-122"/>
              </a:rPr>
              <a:t>年开始收集了我国自然科学领域的博士、博士后及重点高校、 硕士研究生论文。</a:t>
            </a:r>
            <a:r>
              <a:rPr lang="en-US" altLang="zh-CN" sz="1600" dirty="0">
                <a:latin typeface="等线" panose="02010600030101010101" pitchFamily="2" charset="-122"/>
                <a:ea typeface="等线" panose="02010600030101010101" pitchFamily="2" charset="-122"/>
              </a:rPr>
              <a:t>1995</a:t>
            </a:r>
            <a:r>
              <a:rPr lang="zh-CN" altLang="en-US" sz="1600" dirty="0">
                <a:latin typeface="等线" panose="02010600030101010101" pitchFamily="2" charset="-122"/>
                <a:ea typeface="等线" panose="02010600030101010101" pitchFamily="2" charset="-122"/>
              </a:rPr>
              <a:t>年由万方数据公司制成文摘数据库。</a:t>
            </a:r>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④中国优秀博硕士学位论文全文数据库</a:t>
            </a:r>
            <a:r>
              <a:rPr lang="en-US" sz="1600" dirty="0">
                <a:latin typeface="等线" panose="02010600030101010101" pitchFamily="2" charset="-122"/>
                <a:ea typeface="等线" panose="02010600030101010101" pitchFamily="2" charset="-122"/>
              </a:rPr>
              <a:t>清华同方出品。收录2000年以来300多家博硕士培养单位的8万多篇学位论文的全文。</a:t>
            </a:r>
            <a:endParaRPr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⑤高校学位论文库  </a:t>
            </a:r>
            <a:r>
              <a:rPr lang="en-US" sz="1600" dirty="0">
                <a:latin typeface="等线" panose="02010600030101010101" pitchFamily="2" charset="-122"/>
                <a:ea typeface="等线" panose="02010600030101010101" pitchFamily="2" charset="-122"/>
              </a:rPr>
              <a:t>是CALIS子项目之一,目的是通过对分散在各大学中各类学科的学位论文文献信息的收集、整理、建库、上网,使原始的论文信息获得升值。</a:t>
            </a:r>
            <a:endParaRPr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⑥访问各高校图书馆网站  </a:t>
            </a:r>
            <a:r>
              <a:rPr lang="en-US" sz="1600" dirty="0">
                <a:latin typeface="等线" panose="02010600030101010101" pitchFamily="2" charset="-122"/>
                <a:ea typeface="等线" panose="02010600030101010101" pitchFamily="2" charset="-122"/>
              </a:rPr>
              <a:t>高等院校是产生学位论文的主要信息源,图书馆作为信息资源的收藏地,一般收藏了本校的学位论文。许多学校或者将学位论文的信息反映在其书目数据库中,或者直接建立起规模不一的本校或地区学位论文数据库 。</a:t>
            </a:r>
            <a:endParaRPr sz="1600" dirty="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1">
            <a:extLst>
              <a:ext uri="{FF2B5EF4-FFF2-40B4-BE49-F238E27FC236}">
                <a16:creationId xmlns:a16="http://schemas.microsoft.com/office/drawing/2014/main" id="{17FB6E68-B470-46CA-9F73-9A503479D662}"/>
              </a:ext>
            </a:extLst>
          </p:cNvPr>
          <p:cNvSpPr txBox="1"/>
          <p:nvPr/>
        </p:nvSpPr>
        <p:spPr>
          <a:xfrm>
            <a:off x="827584" y="483518"/>
            <a:ext cx="6767248" cy="3788072"/>
          </a:xfrm>
          <a:prstGeom prst="rect">
            <a:avLst/>
          </a:prstGeom>
        </p:spPr>
        <p:txBody>
          <a:bodyPr lIns="90000" tIns="45000" rIns="90000" bIns="45000"/>
          <a:lstStyle/>
          <a:p>
            <a:r>
              <a:rPr lang="en-US" altLang="zh-CN" sz="1600" dirty="0">
                <a:latin typeface="等线" panose="02010600030101010101" pitchFamily="2" charset="-122"/>
                <a:ea typeface="等线" panose="02010600030101010101" pitchFamily="2" charset="-122"/>
              </a:rPr>
              <a:t>(1)</a:t>
            </a:r>
            <a:r>
              <a:rPr lang="zh-CN" altLang="en-US" sz="1600" dirty="0">
                <a:latin typeface="等线" panose="02010600030101010101" pitchFamily="2" charset="-122"/>
                <a:ea typeface="等线" panose="02010600030101010101" pitchFamily="2" charset="-122"/>
              </a:rPr>
              <a:t>各国</a:t>
            </a:r>
            <a:r>
              <a:rPr lang="zh-CN" altLang="en-US" sz="1600" b="1" dirty="0">
                <a:solidFill>
                  <a:srgbClr val="0070C0"/>
                </a:solidFill>
                <a:latin typeface="等线" panose="02010600030101010101" pitchFamily="2" charset="-122"/>
                <a:ea typeface="等线" panose="02010600030101010101" pitchFamily="2" charset="-122"/>
              </a:rPr>
              <a:t>专利</a:t>
            </a:r>
            <a:r>
              <a:rPr lang="zh-CN" altLang="en-US" sz="1600" dirty="0">
                <a:latin typeface="等线" panose="02010600030101010101" pitchFamily="2" charset="-122"/>
                <a:ea typeface="等线" panose="02010600030101010101" pitchFamily="2" charset="-122"/>
              </a:rPr>
              <a:t>局网站</a:t>
            </a:r>
          </a:p>
          <a:p>
            <a:r>
              <a:rPr lang="zh-CN" altLang="en-US" sz="1600" dirty="0">
                <a:latin typeface="等线" panose="02010600030101010101" pitchFamily="2" charset="-122"/>
                <a:ea typeface="等线" panose="02010600030101010101" pitchFamily="2" charset="-122"/>
              </a:rPr>
              <a:t>目前有许多国家的工业产权局或相关组织和机构纷纷上网。这些网站常常提供了许多专利信息</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有的甚至还提供了免费或收费的专利数据库。例如</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世界知识产权组织数字图书馆、中国知识产权局 。</a:t>
            </a:r>
            <a:endParaRPr lang="en-US" altLang="zh-CN" sz="1600" dirty="0">
              <a:latin typeface="等线" panose="02010600030101010101" pitchFamily="2" charset="-122"/>
              <a:ea typeface="等线" panose="02010600030101010101" pitchFamily="2" charset="-122"/>
            </a:endParaRPr>
          </a:p>
          <a:p>
            <a:endParaRPr lang="zh-CN" altLang="en-US" sz="1600" dirty="0">
              <a:latin typeface="等线" panose="02010600030101010101" pitchFamily="2" charset="-122"/>
              <a:ea typeface="等线" panose="02010600030101010101" pitchFamily="2" charset="-122"/>
            </a:endParaRPr>
          </a:p>
          <a:p>
            <a:r>
              <a:rPr lang="en-US" altLang="zh-CN" sz="1600" dirty="0">
                <a:latin typeface="等线" panose="02010600030101010101" pitchFamily="2" charset="-122"/>
                <a:ea typeface="等线" panose="02010600030101010101" pitchFamily="2" charset="-122"/>
              </a:rPr>
              <a:t>(2)</a:t>
            </a:r>
            <a:r>
              <a:rPr lang="zh-CN" altLang="en-US" sz="1600" dirty="0">
                <a:latin typeface="等线" panose="02010600030101010101" pitchFamily="2" charset="-122"/>
                <a:ea typeface="等线" panose="02010600030101010101" pitchFamily="2" charset="-122"/>
              </a:rPr>
              <a:t>免费专利数据库</a:t>
            </a:r>
          </a:p>
          <a:p>
            <a:r>
              <a:rPr lang="zh-CN" altLang="en-US" sz="1600" dirty="0">
                <a:latin typeface="等线" panose="02010600030101010101" pitchFamily="2" charset="-122"/>
                <a:ea typeface="等线" panose="02010600030101010101" pitchFamily="2" charset="-122"/>
              </a:rPr>
              <a:t>网上有许多免费的专利数据库</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许多是由各国专利局提供</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也有部分是由一些民间的组织提供。例如</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中国专利信息检索系统、</a:t>
            </a:r>
            <a:r>
              <a:rPr lang="en-US" altLang="zh-CN" sz="1600" dirty="0">
                <a:latin typeface="等线" panose="02010600030101010101" pitchFamily="2" charset="-122"/>
                <a:ea typeface="等线" panose="02010600030101010101" pitchFamily="2" charset="-122"/>
              </a:rPr>
              <a:t>USTPO</a:t>
            </a:r>
            <a:r>
              <a:rPr lang="zh-CN" altLang="en-US" sz="1600" dirty="0">
                <a:latin typeface="等线" panose="02010600030101010101" pitchFamily="2" charset="-122"/>
                <a:ea typeface="等线" panose="02010600030101010101" pitchFamily="2" charset="-122"/>
              </a:rPr>
              <a:t>网上专利数据库等。</a:t>
            </a:r>
            <a:endParaRPr lang="en-US" altLang="zh-CN" sz="1600" dirty="0">
              <a:latin typeface="等线" panose="02010600030101010101" pitchFamily="2" charset="-122"/>
              <a:ea typeface="等线" panose="02010600030101010101" pitchFamily="2" charset="-122"/>
            </a:endParaRPr>
          </a:p>
          <a:p>
            <a:endParaRPr lang="zh-CN" altLang="en-US" sz="1600" dirty="0">
              <a:latin typeface="等线" panose="02010600030101010101" pitchFamily="2" charset="-122"/>
              <a:ea typeface="等线" panose="02010600030101010101" pitchFamily="2" charset="-122"/>
            </a:endParaRPr>
          </a:p>
          <a:p>
            <a:r>
              <a:rPr lang="en-US" altLang="zh-CN" sz="1600" dirty="0">
                <a:latin typeface="等线" panose="02010600030101010101" pitchFamily="2" charset="-122"/>
                <a:ea typeface="等线" panose="02010600030101010101" pitchFamily="2" charset="-122"/>
              </a:rPr>
              <a:t>(3)</a:t>
            </a:r>
            <a:r>
              <a:rPr lang="zh-CN" altLang="en-US" sz="1600" dirty="0">
                <a:latin typeface="等线" panose="02010600030101010101" pitchFamily="2" charset="-122"/>
                <a:ea typeface="等线" panose="02010600030101010101" pitchFamily="2" charset="-122"/>
              </a:rPr>
              <a:t>商业数据库</a:t>
            </a:r>
          </a:p>
          <a:p>
            <a:r>
              <a:rPr lang="zh-CN" altLang="en-US" sz="1600" dirty="0">
                <a:latin typeface="等线" panose="02010600030101010101" pitchFamily="2" charset="-122"/>
                <a:ea typeface="等线" panose="02010600030101010101" pitchFamily="2" charset="-122"/>
              </a:rPr>
              <a:t>商业数据库在数据的收录范围、时间跨度、数据加工及文献内容标引、著录质量等方面一般都优于免费数据库。他们可以分为两种类型</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一类是由各国的工业产权组织或机构建立的数据库</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这些数据库的题录文摘一般可以提供给读者免费检索和浏览</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而专利的全文文献则需要付费阅读和下载。另一类则是由商业公司提供的完全收费的商业数据库。</a:t>
            </a:r>
          </a:p>
          <a:p>
            <a:endParaRPr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14772169"/>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Shape 1">
            <a:extLst>
              <a:ext uri="{FF2B5EF4-FFF2-40B4-BE49-F238E27FC236}">
                <a16:creationId xmlns:a16="http://schemas.microsoft.com/office/drawing/2014/main" id="{678E4202-ABA5-449D-ADF4-1039FDBE37E4}"/>
              </a:ext>
            </a:extLst>
          </p:cNvPr>
          <p:cNvSpPr txBox="1"/>
          <p:nvPr/>
        </p:nvSpPr>
        <p:spPr>
          <a:xfrm>
            <a:off x="467544" y="267494"/>
            <a:ext cx="7884000" cy="4293720"/>
          </a:xfrm>
          <a:prstGeom prst="rect">
            <a:avLst/>
          </a:prstGeom>
        </p:spPr>
        <p:txBody>
          <a:bodyPr lIns="90000" tIns="45000" rIns="90000" bIns="45000"/>
          <a:lstStyle/>
          <a:p>
            <a:r>
              <a:rPr lang="zh-CN" altLang="en-US" sz="1400" b="1" dirty="0">
                <a:solidFill>
                  <a:srgbClr val="0070C0"/>
                </a:solidFill>
                <a:latin typeface="等线" panose="02010600030101010101" pitchFamily="2" charset="-122"/>
                <a:ea typeface="等线" panose="02010600030101010101" pitchFamily="2" charset="-122"/>
              </a:rPr>
              <a:t>标准</a:t>
            </a:r>
            <a:r>
              <a:rPr lang="zh-CN" altLang="en-US" sz="1400" dirty="0">
                <a:latin typeface="等线" panose="02010600030101010101" pitchFamily="2" charset="-122"/>
                <a:ea typeface="等线" panose="02010600030101010101" pitchFamily="2" charset="-122"/>
              </a:rPr>
              <a:t>的网上分布和检索</a:t>
            </a:r>
          </a:p>
          <a:p>
            <a:r>
              <a:rPr lang="zh-CN" altLang="en-US" sz="1400" dirty="0">
                <a:latin typeface="等线" panose="02010600030101010101" pitchFamily="2" charset="-122"/>
                <a:ea typeface="等线" panose="02010600030101010101" pitchFamily="2" charset="-122"/>
              </a:rPr>
              <a:t>时效性对于具有一定法律效应的标准文献是至关重要的。而利用</a:t>
            </a:r>
            <a:r>
              <a:rPr lang="en-US" altLang="zh-CN" sz="1400" dirty="0">
                <a:latin typeface="等线" panose="02010600030101010101" pitchFamily="2" charset="-122"/>
                <a:ea typeface="等线" panose="02010600030101010101" pitchFamily="2" charset="-122"/>
              </a:rPr>
              <a:t>Internet</a:t>
            </a:r>
            <a:r>
              <a:rPr lang="zh-CN" altLang="en-US" sz="1400" dirty="0">
                <a:latin typeface="等线" panose="02010600030101010101" pitchFamily="2" charset="-122"/>
                <a:ea typeface="等线" panose="02010600030101010101" pitchFamily="2" charset="-122"/>
              </a:rPr>
              <a:t>检索标准文献的最大优点就在于时效性强</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在网上进行标准文献查询的方式主要有以下几种</a:t>
            </a:r>
            <a:r>
              <a:rPr lang="en-US" altLang="zh-CN" sz="1400" dirty="0">
                <a:latin typeface="等线" panose="02010600030101010101" pitchFamily="2" charset="-122"/>
                <a:ea typeface="等线" panose="02010600030101010101" pitchFamily="2" charset="-122"/>
              </a:rPr>
              <a:t>:</a:t>
            </a:r>
          </a:p>
          <a:p>
            <a:r>
              <a:rPr lang="zh-CN" altLang="en-US" sz="1400" dirty="0">
                <a:latin typeface="等线" panose="02010600030101010101" pitchFamily="2" charset="-122"/>
                <a:ea typeface="等线" panose="02010600030101010101" pitchFamily="2" charset="-122"/>
              </a:rPr>
              <a:t>①访问有关标准化组织或标准化主管部门的网页</a:t>
            </a:r>
          </a:p>
          <a:p>
            <a:r>
              <a:rPr lang="zh-CN" altLang="en-US" sz="1400" dirty="0">
                <a:latin typeface="等线" panose="02010600030101010101" pitchFamily="2" charset="-122"/>
                <a:ea typeface="等线" panose="02010600030101010101" pitchFamily="2" charset="-122"/>
              </a:rPr>
              <a:t>②检索专门的标准服务网站或数据库</a:t>
            </a:r>
            <a:endParaRPr lang="en-US" altLang="zh-CN" sz="1400" dirty="0">
              <a:latin typeface="等线" panose="02010600030101010101" pitchFamily="2" charset="-122"/>
              <a:ea typeface="等线" panose="02010600030101010101" pitchFamily="2" charset="-122"/>
            </a:endParaRPr>
          </a:p>
          <a:p>
            <a:endParaRPr lang="en-US" altLang="zh-CN" sz="1400" dirty="0">
              <a:latin typeface="等线" panose="02010600030101010101" pitchFamily="2" charset="-122"/>
              <a:ea typeface="等线" panose="02010600030101010101" pitchFamily="2" charset="-122"/>
            </a:endParaRPr>
          </a:p>
          <a:p>
            <a:endParaRPr lang="en-US" altLang="zh-CN" sz="1400" dirty="0">
              <a:latin typeface="等线" panose="02010600030101010101" pitchFamily="2" charset="-122"/>
              <a:ea typeface="等线" panose="02010600030101010101" pitchFamily="2" charset="-122"/>
            </a:endParaRPr>
          </a:p>
          <a:p>
            <a:r>
              <a:rPr lang="zh-CN" altLang="en-US" sz="1400" b="1" dirty="0">
                <a:solidFill>
                  <a:srgbClr val="0070C0"/>
                </a:solidFill>
                <a:latin typeface="等线" panose="02010600030101010101" pitchFamily="2" charset="-122"/>
                <a:ea typeface="等线" panose="02010600030101010101" pitchFamily="2" charset="-122"/>
              </a:rPr>
              <a:t>政府出版物</a:t>
            </a:r>
            <a:r>
              <a:rPr lang="zh-CN" altLang="en-US" sz="1400" dirty="0">
                <a:latin typeface="等线" panose="02010600030101010101" pitchFamily="2" charset="-122"/>
                <a:ea typeface="等线" panose="02010600030101010101" pitchFamily="2" charset="-122"/>
              </a:rPr>
              <a:t>的各种检索工具</a:t>
            </a:r>
            <a:endParaRPr lang="en-US" altLang="zh-CN" sz="1400" dirty="0">
              <a:latin typeface="等线" panose="02010600030101010101" pitchFamily="2" charset="-122"/>
              <a:ea typeface="等线" panose="02010600030101010101" pitchFamily="2" charset="-122"/>
            </a:endParaRPr>
          </a:p>
          <a:p>
            <a:r>
              <a:rPr lang="zh-CN" altLang="en-US" sz="1400" dirty="0">
                <a:latin typeface="等线" panose="02010600030101010101" pitchFamily="2" charset="-122"/>
                <a:ea typeface="等线" panose="02010600030101010101" pitchFamily="2" charset="-122"/>
              </a:rPr>
              <a:t>一、政府</a:t>
            </a:r>
            <a:r>
              <a:rPr lang="zh-CN" altLang="en-US" sz="1400" dirty="0">
                <a:solidFill>
                  <a:srgbClr val="0070C0"/>
                </a:solidFill>
                <a:latin typeface="等线" panose="02010600030101010101" pitchFamily="2" charset="-122"/>
                <a:ea typeface="等线" panose="02010600030101010101" pitchFamily="2" charset="-122"/>
              </a:rPr>
              <a:t>机构网站</a:t>
            </a:r>
          </a:p>
          <a:p>
            <a:r>
              <a:rPr lang="zh-CN" altLang="en-US" sz="1400" dirty="0">
                <a:latin typeface="等线" panose="02010600030101010101" pitchFamily="2" charset="-122"/>
                <a:ea typeface="等线" panose="02010600030101010101" pitchFamily="2" charset="-122"/>
              </a:rPr>
              <a:t>政府机构的网站一般都直接反映了该政府机构的职能</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往往可以从中找到其出版物的内容</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以及一些相关的链接。</a:t>
            </a:r>
          </a:p>
          <a:p>
            <a:r>
              <a:rPr lang="zh-CN" altLang="en-US" sz="1400" dirty="0">
                <a:latin typeface="等线" panose="02010600030101010101" pitchFamily="2" charset="-122"/>
                <a:ea typeface="等线" panose="02010600030101010101" pitchFamily="2" charset="-122"/>
              </a:rPr>
              <a:t>二、政府出版物的各种</a:t>
            </a:r>
            <a:r>
              <a:rPr lang="zh-CN" altLang="en-US" sz="1400" dirty="0">
                <a:solidFill>
                  <a:srgbClr val="0070C0"/>
                </a:solidFill>
                <a:latin typeface="等线" panose="02010600030101010101" pitchFamily="2" charset="-122"/>
                <a:ea typeface="等线" panose="02010600030101010101" pitchFamily="2" charset="-122"/>
              </a:rPr>
              <a:t>检索网站</a:t>
            </a:r>
          </a:p>
          <a:p>
            <a:r>
              <a:rPr lang="zh-CN" altLang="en-US" sz="1400" dirty="0">
                <a:latin typeface="等线" panose="02010600030101010101" pitchFamily="2" charset="-122"/>
                <a:ea typeface="等线" panose="02010600030101010101" pitchFamily="2" charset="-122"/>
              </a:rPr>
              <a:t>①美国政府出版物目录，</a:t>
            </a:r>
            <a:r>
              <a:rPr lang="en-US" altLang="zh-CN" sz="1400" dirty="0">
                <a:latin typeface="等线" panose="02010600030101010101" pitchFamily="2" charset="-122"/>
                <a:ea typeface="等线" panose="02010600030101010101" pitchFamily="2" charset="-122"/>
              </a:rPr>
              <a:t>Federal Web Locator(http://www.infoctr.edu/fwl/ )</a:t>
            </a:r>
            <a:r>
              <a:rPr lang="zh-CN" altLang="en-US" sz="1400" dirty="0">
                <a:latin typeface="等线" panose="02010600030101010101" pitchFamily="2" charset="-122"/>
                <a:ea typeface="等线" panose="02010600030101010101" pitchFamily="2" charset="-122"/>
              </a:rPr>
              <a:t>，联邦网络定位器</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是美国政府信息网页索引</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为检索政府信息的首选工具</a:t>
            </a:r>
            <a:r>
              <a:rPr lang="en-US" altLang="zh-CN" sz="1400" dirty="0">
                <a:latin typeface="等线" panose="02010600030101010101" pitchFamily="2" charset="-122"/>
                <a:ea typeface="等线" panose="02010600030101010101" pitchFamily="2" charset="-122"/>
              </a:rPr>
              <a:t>;</a:t>
            </a:r>
          </a:p>
          <a:p>
            <a:r>
              <a:rPr lang="zh-CN" altLang="en-US" sz="1400" dirty="0">
                <a:latin typeface="等线" panose="02010600030101010101" pitchFamily="2" charset="-122"/>
                <a:ea typeface="等线" panose="02010600030101010101" pitchFamily="2" charset="-122"/>
              </a:rPr>
              <a:t>②中国的政府上网工程</a:t>
            </a:r>
            <a:r>
              <a:rPr lang="en-US" altLang="zh-CN" sz="1400" dirty="0">
                <a:latin typeface="等线" panose="02010600030101010101" pitchFamily="2" charset="-122"/>
                <a:ea typeface="等线" panose="02010600030101010101" pitchFamily="2" charset="-122"/>
              </a:rPr>
              <a:t>(http://www.gov.cn),</a:t>
            </a:r>
            <a:r>
              <a:rPr lang="zh-CN" altLang="en-US" sz="1400" dirty="0">
                <a:latin typeface="等线" panose="02010600030101010101" pitchFamily="2" charset="-122"/>
                <a:ea typeface="等线" panose="02010600030101010101" pitchFamily="2" charset="-122"/>
              </a:rPr>
              <a:t>有对全国</a:t>
            </a:r>
            <a:r>
              <a:rPr lang="en-US" altLang="zh-CN" sz="1400" dirty="0">
                <a:latin typeface="等线" panose="02010600030101010101" pitchFamily="2" charset="-122"/>
                <a:ea typeface="等线" panose="02010600030101010101" pitchFamily="2" charset="-122"/>
              </a:rPr>
              <a:t>34</a:t>
            </a:r>
            <a:r>
              <a:rPr lang="zh-CN" altLang="en-US" sz="1400" dirty="0">
                <a:latin typeface="等线" panose="02010600030101010101" pitchFamily="2" charset="-122"/>
                <a:ea typeface="等线" panose="02010600030101010101" pitchFamily="2" charset="-122"/>
              </a:rPr>
              <a:t>个省、直辖市以及港澳台的政府站点的导航系统及检索系统。</a:t>
            </a:r>
          </a:p>
          <a:p>
            <a:r>
              <a:rPr lang="zh-CN" altLang="en-US" sz="1400" dirty="0">
                <a:latin typeface="等线" panose="02010600030101010101" pitchFamily="2" charset="-122"/>
                <a:ea typeface="等线" panose="02010600030101010101" pitchFamily="2" charset="-122"/>
              </a:rPr>
              <a:t>三、政府出版物的专业</a:t>
            </a:r>
            <a:r>
              <a:rPr lang="zh-CN" altLang="en-US" sz="1400" dirty="0">
                <a:solidFill>
                  <a:srgbClr val="0070C0"/>
                </a:solidFill>
                <a:latin typeface="等线" panose="02010600030101010101" pitchFamily="2" charset="-122"/>
                <a:ea typeface="等线" panose="02010600030101010101" pitchFamily="2" charset="-122"/>
              </a:rPr>
              <a:t>搜索引擎</a:t>
            </a:r>
          </a:p>
          <a:p>
            <a:r>
              <a:rPr lang="zh-CN" altLang="en-US" sz="1400" dirty="0">
                <a:latin typeface="等线" panose="02010600030101010101" pitchFamily="2" charset="-122"/>
                <a:ea typeface="等线" panose="02010600030101010101" pitchFamily="2" charset="-122"/>
              </a:rPr>
              <a:t>政府出版物的专业搜索引擎是查找和获取政府信息的有力工具。下面是两个著名的专业搜索引擎</a:t>
            </a:r>
            <a:r>
              <a:rPr lang="en-US" altLang="zh-CN" sz="1400" dirty="0">
                <a:latin typeface="等线" panose="02010600030101010101" pitchFamily="2" charset="-122"/>
                <a:ea typeface="等线" panose="02010600030101010101" pitchFamily="2" charset="-122"/>
              </a:rPr>
              <a:t>:</a:t>
            </a:r>
          </a:p>
          <a:p>
            <a:r>
              <a:rPr lang="zh-CN" altLang="en-US" sz="1400" dirty="0">
                <a:latin typeface="等线" panose="02010600030101010101" pitchFamily="2" charset="-122"/>
                <a:ea typeface="等线" panose="02010600030101010101" pitchFamily="2" charset="-122"/>
              </a:rPr>
              <a:t>①</a:t>
            </a:r>
            <a:r>
              <a:rPr lang="en-US" altLang="zh-CN" sz="1400" dirty="0">
                <a:latin typeface="等线" panose="02010600030101010101" pitchFamily="2" charset="-122"/>
                <a:ea typeface="等线" panose="02010600030101010101" pitchFamily="2" charset="-122"/>
              </a:rPr>
              <a:t>Google(http://www.google.com/unclesam )</a:t>
            </a:r>
            <a:r>
              <a:rPr lang="zh-CN" altLang="en-US" sz="1400" dirty="0">
                <a:latin typeface="等线" panose="02010600030101010101" pitchFamily="2" charset="-122"/>
                <a:ea typeface="等线" panose="02010600030101010101" pitchFamily="2" charset="-122"/>
              </a:rPr>
              <a:t>类似于 </a:t>
            </a:r>
            <a:r>
              <a:rPr lang="en-US" altLang="zh-CN" sz="1400" dirty="0">
                <a:latin typeface="等线" panose="02010600030101010101" pitchFamily="2" charset="-122"/>
                <a:ea typeface="等线" panose="02010600030101010101" pitchFamily="2" charset="-122"/>
              </a:rPr>
              <a:t>Yahoo</a:t>
            </a:r>
            <a:r>
              <a:rPr lang="zh-CN" altLang="en-US" sz="1400" dirty="0">
                <a:latin typeface="等线" panose="02010600030101010101" pitchFamily="2" charset="-122"/>
                <a:ea typeface="等线" panose="02010600030101010101" pitchFamily="2" charset="-122"/>
              </a:rPr>
              <a:t>的搜索引擎</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比较适合于检索政府出版物。</a:t>
            </a:r>
          </a:p>
          <a:p>
            <a:r>
              <a:rPr lang="zh-CN" altLang="en-US" sz="1400" dirty="0">
                <a:latin typeface="等线" panose="02010600030101010101" pitchFamily="2" charset="-122"/>
                <a:ea typeface="等线" panose="02010600030101010101" pitchFamily="2" charset="-122"/>
              </a:rPr>
              <a:t>②</a:t>
            </a:r>
            <a:r>
              <a:rPr lang="en-US" altLang="zh-CN" sz="1400" dirty="0" err="1">
                <a:latin typeface="等线" panose="02010600030101010101" pitchFamily="2" charset="-122"/>
                <a:ea typeface="等线" panose="02010600030101010101" pitchFamily="2" charset="-122"/>
              </a:rPr>
              <a:t>FIRSTGov</a:t>
            </a:r>
            <a:r>
              <a:rPr lang="en-US" altLang="zh-CN" sz="1400" dirty="0">
                <a:latin typeface="等线" panose="02010600030101010101" pitchFamily="2" charset="-122"/>
                <a:ea typeface="等线" panose="02010600030101010101" pitchFamily="2" charset="-122"/>
              </a:rPr>
              <a:t>( http://www.firstgov.gov )</a:t>
            </a:r>
            <a:r>
              <a:rPr lang="zh-CN" altLang="en-US" sz="1400" dirty="0">
                <a:latin typeface="等线" panose="02010600030101010101" pitchFamily="2" charset="-122"/>
                <a:ea typeface="等线" panose="02010600030101010101" pitchFamily="2" charset="-122"/>
              </a:rPr>
              <a:t>一个以客户为中心的单一政府网站</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是美国</a:t>
            </a:r>
            <a:r>
              <a:rPr lang="en-US" altLang="zh-CN" sz="1400" dirty="0">
                <a:latin typeface="等线" panose="02010600030101010101" pitchFamily="2" charset="-122"/>
                <a:ea typeface="等线" panose="02010600030101010101" pitchFamily="2" charset="-122"/>
              </a:rPr>
              <a:t>2</a:t>
            </a:r>
            <a:r>
              <a:rPr lang="zh-CN" altLang="en-US" sz="1400" dirty="0">
                <a:latin typeface="等线" panose="02010600030101010101" pitchFamily="2" charset="-122"/>
                <a:ea typeface="等线" panose="02010600030101010101" pitchFamily="2" charset="-122"/>
              </a:rPr>
              <a:t>万多个政府网站的统帅。</a:t>
            </a:r>
          </a:p>
          <a:p>
            <a:endParaRPr lang="zh-CN" altLang="en-US" sz="1200" dirty="0">
              <a:latin typeface="等线" panose="02010600030101010101" pitchFamily="2" charset="-122"/>
              <a:ea typeface="等线" panose="02010600030101010101" pitchFamily="2" charset="-122"/>
            </a:endParaRPr>
          </a:p>
          <a:p>
            <a:endParaRPr lang="zh-CN" altLang="en-US" sz="1200" dirty="0">
              <a:latin typeface="等线" panose="02010600030101010101" pitchFamily="2" charset="-122"/>
              <a:ea typeface="等线" panose="02010600030101010101" pitchFamily="2" charset="-122"/>
            </a:endParaRPr>
          </a:p>
          <a:p>
            <a:endParaRPr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10178"/>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Shape 1">
            <a:extLst>
              <a:ext uri="{FF2B5EF4-FFF2-40B4-BE49-F238E27FC236}">
                <a16:creationId xmlns:a16="http://schemas.microsoft.com/office/drawing/2014/main" id="{2C11554D-2E7F-4468-925B-EF02C76BCE6C}"/>
              </a:ext>
            </a:extLst>
          </p:cNvPr>
          <p:cNvSpPr txBox="1"/>
          <p:nvPr/>
        </p:nvSpPr>
        <p:spPr>
          <a:xfrm>
            <a:off x="755576" y="771550"/>
            <a:ext cx="7815462" cy="4293720"/>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什么是</a:t>
            </a:r>
            <a:r>
              <a:rPr lang="zh-CN" altLang="en-US" sz="1600" b="1" dirty="0">
                <a:solidFill>
                  <a:srgbClr val="0070C0"/>
                </a:solidFill>
                <a:latin typeface="等线" panose="02010600030101010101" pitchFamily="2" charset="-122"/>
                <a:ea typeface="等线" panose="02010600030101010101" pitchFamily="2" charset="-122"/>
              </a:rPr>
              <a:t>科学技术报告</a:t>
            </a:r>
            <a:r>
              <a:rPr lang="en-US" altLang="zh-CN" sz="1600" dirty="0">
                <a:latin typeface="等线" panose="02010600030101010101" pitchFamily="2" charset="-122"/>
                <a:ea typeface="等线" panose="02010600030101010101" pitchFamily="2" charset="-122"/>
              </a:rPr>
              <a:t>?</a:t>
            </a:r>
          </a:p>
          <a:p>
            <a:r>
              <a:rPr lang="zh-CN" altLang="en-US" sz="1600" dirty="0">
                <a:latin typeface="等线" panose="02010600030101010101" pitchFamily="2" charset="-122"/>
                <a:ea typeface="等线" panose="02010600030101010101" pitchFamily="2" charset="-122"/>
              </a:rPr>
              <a:t>科学技术报告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包括政策报告、考察报告、实验报告、技术报告以及科学游记等</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是关于科研项目或活动的正式报告或记录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它反映科学研究的过程、阶段和结果。在内容上具有专、深、详、新等特点</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涉及的学科专业面广</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新兴学科和尖端科学的研究成果往往首先在科技报告中反映。</a:t>
            </a:r>
            <a:endParaRPr lang="en-US" altLang="zh-CN" sz="1600" dirty="0">
              <a:latin typeface="等线" panose="02010600030101010101" pitchFamily="2" charset="-122"/>
              <a:ea typeface="等线" panose="02010600030101010101" pitchFamily="2" charset="-122"/>
            </a:endParaRPr>
          </a:p>
          <a:p>
            <a:endParaRPr lang="zh-CN" alt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科技报告的检索工具</a:t>
            </a:r>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有关美国科技报告印刷版的的检索工具主要是以下四种</a:t>
            </a:r>
            <a:r>
              <a:rPr lang="en-US" altLang="zh-CN" sz="1600" dirty="0">
                <a:latin typeface="等线" panose="02010600030101010101" pitchFamily="2" charset="-122"/>
                <a:ea typeface="等线" panose="02010600030101010101" pitchFamily="2" charset="-122"/>
              </a:rPr>
              <a:t>:</a:t>
            </a:r>
          </a:p>
          <a:p>
            <a:r>
              <a:rPr lang="zh-CN" altLang="en-US" sz="1600" dirty="0">
                <a:latin typeface="等线" panose="02010600030101010101" pitchFamily="2" charset="-122"/>
                <a:ea typeface="等线" panose="02010600030101010101" pitchFamily="2" charset="-122"/>
              </a:rPr>
              <a:t>①</a:t>
            </a:r>
            <a:r>
              <a:rPr lang="en-US" altLang="zh-CN" sz="1600" dirty="0">
                <a:latin typeface="等线" panose="02010600030101010101" pitchFamily="2" charset="-122"/>
                <a:ea typeface="等线" panose="02010600030101010101" pitchFamily="2" charset="-122"/>
              </a:rPr>
              <a:t>Government Reports Announcements &amp; Index (GRAI,</a:t>
            </a:r>
            <a:r>
              <a:rPr lang="zh-CN" altLang="en-US" sz="1600" dirty="0">
                <a:latin typeface="等线" panose="02010600030101010101" pitchFamily="2" charset="-122"/>
                <a:ea typeface="等线" panose="02010600030101010101" pitchFamily="2" charset="-122"/>
              </a:rPr>
              <a:t>政府报告通报与索引</a:t>
            </a:r>
            <a:r>
              <a:rPr lang="en-US" altLang="zh-CN" sz="1600" dirty="0">
                <a:latin typeface="等线" panose="02010600030101010101" pitchFamily="2" charset="-122"/>
                <a:ea typeface="等线" panose="02010600030101010101" pitchFamily="2" charset="-122"/>
              </a:rPr>
              <a:t>)</a:t>
            </a:r>
          </a:p>
          <a:p>
            <a:r>
              <a:rPr lang="zh-CN" altLang="en-US" sz="1600" dirty="0">
                <a:latin typeface="等线" panose="02010600030101010101" pitchFamily="2" charset="-122"/>
                <a:ea typeface="等线" panose="02010600030101010101" pitchFamily="2" charset="-122"/>
              </a:rPr>
              <a:t>②</a:t>
            </a:r>
            <a:r>
              <a:rPr lang="en-US" altLang="zh-CN" sz="1600" dirty="0">
                <a:latin typeface="等线" panose="02010600030101010101" pitchFamily="2" charset="-122"/>
                <a:ea typeface="等线" panose="02010600030101010101" pitchFamily="2" charset="-122"/>
              </a:rPr>
              <a:t>Scientific &amp; Technical Aerospace Reports (STAR,</a:t>
            </a:r>
            <a:r>
              <a:rPr lang="zh-CN" altLang="en-US" sz="1600" dirty="0">
                <a:latin typeface="等线" panose="02010600030101010101" pitchFamily="2" charset="-122"/>
                <a:ea typeface="等线" panose="02010600030101010101" pitchFamily="2" charset="-122"/>
              </a:rPr>
              <a:t>宇航科技报告</a:t>
            </a:r>
            <a:r>
              <a:rPr lang="en-US" altLang="zh-CN" sz="1600" dirty="0">
                <a:latin typeface="等线" panose="02010600030101010101" pitchFamily="2" charset="-122"/>
                <a:ea typeface="等线" panose="02010600030101010101" pitchFamily="2" charset="-122"/>
              </a:rPr>
              <a:t>)</a:t>
            </a:r>
          </a:p>
          <a:p>
            <a:r>
              <a:rPr lang="zh-CN" altLang="en-US" sz="1600" dirty="0">
                <a:latin typeface="等线" panose="02010600030101010101" pitchFamily="2" charset="-122"/>
                <a:ea typeface="等线" panose="02010600030101010101" pitchFamily="2" charset="-122"/>
              </a:rPr>
              <a:t>③</a:t>
            </a:r>
            <a:r>
              <a:rPr lang="en-US" altLang="zh-CN" sz="1600" dirty="0">
                <a:latin typeface="等线" panose="02010600030101010101" pitchFamily="2" charset="-122"/>
                <a:ea typeface="等线" panose="02010600030101010101" pitchFamily="2" charset="-122"/>
              </a:rPr>
              <a:t>Energy Research Abstracts (ERA,</a:t>
            </a:r>
            <a:r>
              <a:rPr lang="zh-CN" altLang="en-US" sz="1600" dirty="0">
                <a:latin typeface="等线" panose="02010600030101010101" pitchFamily="2" charset="-122"/>
                <a:ea typeface="等线" panose="02010600030101010101" pitchFamily="2" charset="-122"/>
              </a:rPr>
              <a:t>能源研究文摘</a:t>
            </a:r>
            <a:r>
              <a:rPr lang="en-US" altLang="zh-CN" sz="1600" dirty="0">
                <a:latin typeface="等线" panose="02010600030101010101" pitchFamily="2" charset="-122"/>
                <a:ea typeface="等线" panose="02010600030101010101" pitchFamily="2" charset="-122"/>
              </a:rPr>
              <a:t>)</a:t>
            </a:r>
          </a:p>
          <a:p>
            <a:r>
              <a:rPr lang="zh-CN" altLang="en-US" sz="1600" dirty="0">
                <a:latin typeface="等线" panose="02010600030101010101" pitchFamily="2" charset="-122"/>
                <a:ea typeface="等线" panose="02010600030101010101" pitchFamily="2" charset="-122"/>
              </a:rPr>
              <a:t>④美国能源署技术情报中心主办</a:t>
            </a:r>
            <a:r>
              <a:rPr lang="en-US" altLang="zh-CN" sz="1600" dirty="0">
                <a:latin typeface="等线" panose="02010600030101010101" pitchFamily="2" charset="-122"/>
                <a:ea typeface="等线" panose="02010600030101010101" pitchFamily="2" charset="-122"/>
              </a:rPr>
              <a:t>Nuclear Science Abstract(NSA,</a:t>
            </a:r>
            <a:r>
              <a:rPr lang="zh-CN" altLang="en-US" sz="1600" dirty="0">
                <a:latin typeface="等线" panose="02010600030101010101" pitchFamily="2" charset="-122"/>
                <a:ea typeface="等线" panose="02010600030101010101" pitchFamily="2" charset="-122"/>
              </a:rPr>
              <a:t>核科学文摘</a:t>
            </a:r>
            <a:r>
              <a:rPr lang="en-US" altLang="zh-CN" sz="1600" dirty="0">
                <a:latin typeface="等线" panose="02010600030101010101" pitchFamily="2" charset="-122"/>
                <a:ea typeface="等线" panose="02010600030101010101" pitchFamily="2" charset="-122"/>
              </a:rPr>
              <a:t>)</a:t>
            </a:r>
          </a:p>
          <a:p>
            <a:endParaRPr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48773543"/>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 y="1800226"/>
            <a:ext cx="9161915" cy="1025312"/>
          </a:xfrm>
          <a:prstGeom prst="rect">
            <a:avLst/>
          </a:prstGeom>
          <a:blipFill>
            <a:blip r:embed="rId3"/>
            <a:tile tx="0" ty="0" sx="75000" sy="7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68097" tIns="34187" rIns="68097" bIns="34187" rtlCol="0" anchor="ctr"/>
          <a:lstStyle/>
          <a:p>
            <a:pPr algn="ctr" defTabSz="680491"/>
            <a:endParaRPr lang="zh-CN" altLang="en-US" sz="1400">
              <a:solidFill>
                <a:srgbClr val="FFFFFF"/>
              </a:solidFill>
            </a:endParaRPr>
          </a:p>
        </p:txBody>
      </p:sp>
      <p:sp>
        <p:nvSpPr>
          <p:cNvPr id="13" name="矩形 12"/>
          <p:cNvSpPr/>
          <p:nvPr/>
        </p:nvSpPr>
        <p:spPr>
          <a:xfrm>
            <a:off x="3131843" y="2009781"/>
            <a:ext cx="4208145" cy="561478"/>
          </a:xfrm>
          <a:prstGeom prst="rect">
            <a:avLst/>
          </a:prstGeom>
        </p:spPr>
        <p:txBody>
          <a:bodyPr wrap="square" lIns="68090" tIns="34184" rIns="68090" bIns="34184">
            <a:spAutoFit/>
          </a:bodyPr>
          <a:lstStyle/>
          <a:p>
            <a:pPr defTabSz="682502"/>
            <a:r>
              <a:rPr lang="zh-CN" altLang="en-US" sz="3200" b="1" dirty="0">
                <a:solidFill>
                  <a:srgbClr val="FFFFFF"/>
                </a:solidFill>
                <a:latin typeface="微软雅黑" panose="020B0503020204020204" pitchFamily="34" charset="-122"/>
                <a:ea typeface="微软雅黑" panose="020B0503020204020204" pitchFamily="34" charset="-122"/>
              </a:rPr>
              <a:t>学术研究与科研创新</a:t>
            </a:r>
          </a:p>
        </p:txBody>
      </p:sp>
      <p:grpSp>
        <p:nvGrpSpPr>
          <p:cNvPr id="2" name="组合 1"/>
          <p:cNvGrpSpPr/>
          <p:nvPr/>
        </p:nvGrpSpPr>
        <p:grpSpPr>
          <a:xfrm>
            <a:off x="1115869" y="1580371"/>
            <a:ext cx="1351049" cy="1351615"/>
            <a:chOff x="2124035" y="1512514"/>
            <a:chExt cx="1600073" cy="1600739"/>
          </a:xfrm>
        </p:grpSpPr>
        <p:sp>
          <p:nvSpPr>
            <p:cNvPr id="11" name="椭圆 10"/>
            <p:cNvSpPr/>
            <p:nvPr/>
          </p:nvSpPr>
          <p:spPr>
            <a:xfrm>
              <a:off x="2124035" y="1512514"/>
              <a:ext cx="1600073" cy="1600739"/>
            </a:xfrm>
            <a:prstGeom prst="ellipse">
              <a:avLst/>
            </a:prstGeom>
            <a:gradFill>
              <a:gsLst>
                <a:gs pos="34000">
                  <a:schemeClr val="bg1"/>
                </a:gs>
                <a:gs pos="96000">
                  <a:srgbClr val="DBDBDD"/>
                </a:gs>
              </a:gsLst>
              <a:path path="circle">
                <a:fillToRect l="100000" t="100000"/>
              </a:path>
            </a:gradFill>
            <a:ln w="19050">
              <a:solidFill>
                <a:schemeClr val="bg1"/>
              </a:solidFill>
            </a:ln>
            <a:effectLst>
              <a:outerShdw blurRad="254000" dist="88900" dir="7200000" sx="92000" sy="92000" algn="ctr" rotWithShape="0">
                <a:srgbClr val="0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spcCol="0" rtlCol="0" anchor="ctr"/>
            <a:lstStyle/>
            <a:p>
              <a:pPr algn="ctr" defTabSz="680491"/>
              <a:endParaRPr lang="zh-CN" altLang="en-US" sz="1400" dirty="0">
                <a:solidFill>
                  <a:srgbClr val="FFFFFF"/>
                </a:solidFill>
              </a:endParaRPr>
            </a:p>
          </p:txBody>
        </p:sp>
        <p:sp>
          <p:nvSpPr>
            <p:cNvPr id="12" name="椭圆 11"/>
            <p:cNvSpPr/>
            <p:nvPr/>
          </p:nvSpPr>
          <p:spPr>
            <a:xfrm flipH="1">
              <a:off x="2253805" y="1642339"/>
              <a:ext cx="1340528" cy="1341087"/>
            </a:xfrm>
            <a:prstGeom prst="ellipse">
              <a:avLst/>
            </a:prstGeom>
            <a:blipFill>
              <a:blip r:embed="rId3"/>
              <a:tile tx="0" ty="0" sx="75000" sy="75000" flip="none" algn="tl"/>
            </a:blipFill>
            <a:ln w="19050">
              <a:noFill/>
            </a:ln>
            <a:effectLst>
              <a:outerShdw blurRad="254000" dist="63500" dir="7200000" sx="92000" sy="92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spcCol="0" rtlCol="0" anchor="ctr"/>
            <a:lstStyle/>
            <a:p>
              <a:pPr algn="ctr" defTabSz="680491"/>
              <a:endParaRPr lang="zh-CN" altLang="en-US" sz="1400" dirty="0">
                <a:solidFill>
                  <a:srgbClr val="FFFFFF"/>
                </a:solidFill>
              </a:endParaRPr>
            </a:p>
          </p:txBody>
        </p:sp>
        <p:sp>
          <p:nvSpPr>
            <p:cNvPr id="14" name="TextBox 13"/>
            <p:cNvSpPr txBox="1"/>
            <p:nvPr/>
          </p:nvSpPr>
          <p:spPr>
            <a:xfrm>
              <a:off x="2616213" y="1897288"/>
              <a:ext cx="585478" cy="902147"/>
            </a:xfrm>
            <a:prstGeom prst="rect">
              <a:avLst/>
            </a:prstGeom>
            <a:noFill/>
          </p:spPr>
          <p:txBody>
            <a:bodyPr wrap="none" lIns="68576" tIns="34289" rIns="68576" bIns="34289" rtlCol="0">
              <a:spAutoFit/>
            </a:bodyPr>
            <a:lstStyle/>
            <a:p>
              <a:pPr defTabSz="680491"/>
              <a:r>
                <a:rPr lang="en-US" altLang="zh-CN" sz="4500" b="1" dirty="0">
                  <a:solidFill>
                    <a:srgbClr val="FFFFFF"/>
                  </a:solidFill>
                  <a:latin typeface="微软雅黑" panose="020B0503020204020204" pitchFamily="34" charset="-122"/>
                  <a:ea typeface="微软雅黑" panose="020B0503020204020204" pitchFamily="34" charset="-122"/>
                </a:rPr>
                <a:t>2</a:t>
              </a:r>
              <a:endParaRPr lang="zh-CN" altLang="en-US" sz="45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58987223"/>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图片 18"/>
          <p:cNvPicPr>
            <a:picLocks noChangeAspect="1"/>
          </p:cNvPicPr>
          <p:nvPr/>
        </p:nvPicPr>
        <p:blipFill>
          <a:blip r:embed="rId2"/>
          <a:stretch>
            <a:fillRect/>
          </a:stretch>
        </p:blipFill>
        <p:spPr>
          <a:xfrm>
            <a:off x="549910" y="618047"/>
            <a:ext cx="4110050" cy="3851275"/>
          </a:xfrm>
          <a:prstGeom prst="rect">
            <a:avLst/>
          </a:prstGeom>
          <a:noFill/>
          <a:ln w="9525">
            <a:noFill/>
          </a:ln>
        </p:spPr>
      </p:pic>
      <p:cxnSp>
        <p:nvCxnSpPr>
          <p:cNvPr id="17" name="直接连接符 16"/>
          <p:cNvCxnSpPr/>
          <p:nvPr/>
        </p:nvCxnSpPr>
        <p:spPr>
          <a:xfrm>
            <a:off x="3860480" y="2011200"/>
            <a:ext cx="1475857"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860480" y="956922"/>
            <a:ext cx="1439971"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80210" y="754713"/>
            <a:ext cx="1221023" cy="369555"/>
          </a:xfrm>
          <a:prstGeom prst="rect">
            <a:avLst/>
          </a:prstGeom>
          <a:solidFill>
            <a:srgbClr val="00B050"/>
          </a:solidFill>
          <a:effectLst/>
        </p:spPr>
        <p:txBody>
          <a:bodyPr>
            <a:spAutoFit/>
            <a:scene3d>
              <a:camera prst="orthographicFront"/>
              <a:lightRig rig="threePt" dir="t"/>
            </a:scene3d>
          </a:bodyPr>
          <a:lstStyle/>
          <a:p>
            <a:pPr algn="ctr" defTabSz="682553">
              <a:defRPr/>
            </a:pPr>
            <a:r>
              <a:rPr lang="zh-CN" altLang="en-US" b="1" noProof="1">
                <a:solidFill>
                  <a:srgbClr val="FFFFFF"/>
                </a:solidFill>
                <a:effectLst>
                  <a:reflection blurRad="6350" stA="53000" endA="300" endPos="35500" dir="5400000" sy="-90000" algn="bl" rotWithShape="0"/>
                </a:effectLst>
                <a:latin typeface="楷体" panose="02010609060101010101" charset="-122"/>
                <a:ea typeface="楷体" panose="02010609060101010101" charset="-122"/>
                <a:sym typeface="+mn-ea"/>
              </a:rPr>
              <a:t>获取</a:t>
            </a:r>
          </a:p>
        </p:txBody>
      </p:sp>
      <p:sp>
        <p:nvSpPr>
          <p:cNvPr id="12" name="文本框 11"/>
          <p:cNvSpPr txBox="1"/>
          <p:nvPr/>
        </p:nvSpPr>
        <p:spPr>
          <a:xfrm>
            <a:off x="3348087" y="1290219"/>
            <a:ext cx="1268719" cy="369555"/>
          </a:xfrm>
          <a:prstGeom prst="rect">
            <a:avLst/>
          </a:prstGeom>
          <a:solidFill>
            <a:srgbClr val="00B050"/>
          </a:solidFill>
          <a:effectLst/>
        </p:spPr>
        <p:txBody>
          <a:bodyPr>
            <a:spAutoFit/>
            <a:scene3d>
              <a:camera prst="orthographicFront"/>
              <a:lightRig rig="threePt" dir="t"/>
            </a:scene3d>
          </a:bodyPr>
          <a:lstStyle>
            <a:defPPr>
              <a:defRPr lang="zh-CN"/>
            </a:defPPr>
            <a:lvl1pPr algn="ctr" defTabSz="685783">
              <a:defRPr b="1">
                <a:solidFill>
                  <a:srgbClr val="FFFFFF"/>
                </a:solidFill>
                <a:effectLst>
                  <a:reflection blurRad="6350" stA="53000" endA="300" endPos="35500" dir="5400000" sy="-90000" algn="bl" rotWithShape="0"/>
                </a:effectLst>
                <a:latin typeface="楷体" panose="02010609060101010101" charset="-122"/>
                <a:ea typeface="楷体" panose="02010609060101010101" charset="-122"/>
              </a:defRPr>
            </a:lvl1pPr>
          </a:lstStyle>
          <a:p>
            <a:r>
              <a:rPr lang="zh-CN" altLang="en-US" noProof="1">
                <a:sym typeface="+mn-ea"/>
              </a:rPr>
              <a:t>梳理分类</a:t>
            </a:r>
          </a:p>
        </p:txBody>
      </p:sp>
      <p:sp>
        <p:nvSpPr>
          <p:cNvPr id="13" name="文本框 12"/>
          <p:cNvSpPr txBox="1"/>
          <p:nvPr/>
        </p:nvSpPr>
        <p:spPr>
          <a:xfrm>
            <a:off x="1786831" y="1843854"/>
            <a:ext cx="2099996" cy="369555"/>
          </a:xfrm>
          <a:prstGeom prst="rect">
            <a:avLst/>
          </a:prstGeom>
          <a:solidFill>
            <a:srgbClr val="00B050"/>
          </a:solidFill>
          <a:effectLst/>
        </p:spPr>
        <p:txBody>
          <a:bodyPr>
            <a:spAutoFit/>
            <a:scene3d>
              <a:camera prst="orthographicFront"/>
              <a:lightRig rig="threePt" dir="t"/>
            </a:scene3d>
          </a:bodyPr>
          <a:lstStyle>
            <a:defPPr>
              <a:defRPr lang="zh-CN"/>
            </a:defPPr>
            <a:lvl1pPr algn="ctr" defTabSz="685783">
              <a:defRPr b="1">
                <a:solidFill>
                  <a:srgbClr val="FFFFFF"/>
                </a:solidFill>
                <a:effectLst>
                  <a:reflection blurRad="6350" stA="53000" endA="300" endPos="35500" dir="5400000" sy="-90000" algn="bl" rotWithShape="0"/>
                </a:effectLst>
                <a:latin typeface="楷体" panose="02010609060101010101" charset="-122"/>
                <a:ea typeface="楷体" panose="02010609060101010101" charset="-122"/>
              </a:defRPr>
            </a:lvl1pPr>
          </a:lstStyle>
          <a:p>
            <a:r>
              <a:rPr lang="zh-CN" altLang="en-US" noProof="1">
                <a:sym typeface="+mn-ea"/>
              </a:rPr>
              <a:t>筛选所需有效资源</a:t>
            </a:r>
          </a:p>
        </p:txBody>
      </p:sp>
      <p:cxnSp>
        <p:nvCxnSpPr>
          <p:cNvPr id="18" name="直接连接符 17"/>
          <p:cNvCxnSpPr/>
          <p:nvPr/>
        </p:nvCxnSpPr>
        <p:spPr>
          <a:xfrm>
            <a:off x="3860480" y="2541128"/>
            <a:ext cx="1475857"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173201" y="2373782"/>
            <a:ext cx="1426798" cy="369555"/>
          </a:xfrm>
          <a:prstGeom prst="rect">
            <a:avLst/>
          </a:prstGeom>
          <a:solidFill>
            <a:srgbClr val="00B050"/>
          </a:solidFill>
          <a:effectLst/>
        </p:spPr>
        <p:txBody>
          <a:bodyPr>
            <a:spAutoFit/>
            <a:scene3d>
              <a:camera prst="orthographicFront"/>
              <a:lightRig rig="threePt" dir="t"/>
            </a:scene3d>
          </a:bodyPr>
          <a:lstStyle>
            <a:defPPr>
              <a:defRPr lang="zh-CN"/>
            </a:defPPr>
            <a:lvl1pPr algn="ctr" defTabSz="685783">
              <a:defRPr b="1">
                <a:solidFill>
                  <a:srgbClr val="FFFFFF"/>
                </a:solidFill>
                <a:effectLst>
                  <a:reflection blurRad="6350" stA="53000" endA="300" endPos="35500" dir="5400000" sy="-90000" algn="bl" rotWithShape="0"/>
                </a:effectLst>
                <a:latin typeface="楷体" panose="02010609060101010101" charset="-122"/>
                <a:ea typeface="楷体" panose="02010609060101010101" charset="-122"/>
              </a:defRPr>
            </a:lvl1pPr>
          </a:lstStyle>
          <a:p>
            <a:r>
              <a:rPr lang="zh-CN" altLang="en-US" noProof="1">
                <a:sym typeface="+mn-ea"/>
              </a:rPr>
              <a:t>深入研读</a:t>
            </a:r>
          </a:p>
        </p:txBody>
      </p:sp>
      <p:cxnSp>
        <p:nvCxnSpPr>
          <p:cNvPr id="25" name="直接连接符 24"/>
          <p:cNvCxnSpPr>
            <a:stCxn id="26" idx="3"/>
          </p:cNvCxnSpPr>
          <p:nvPr/>
        </p:nvCxnSpPr>
        <p:spPr>
          <a:xfrm>
            <a:off x="2827971" y="3089650"/>
            <a:ext cx="2508820"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559252" y="2904640"/>
            <a:ext cx="1268719" cy="369555"/>
          </a:xfrm>
          <a:prstGeom prst="rect">
            <a:avLst/>
          </a:prstGeom>
          <a:solidFill>
            <a:srgbClr val="00B050"/>
          </a:solidFill>
          <a:effectLst/>
        </p:spPr>
        <p:txBody>
          <a:bodyPr>
            <a:spAutoFit/>
            <a:scene3d>
              <a:camera prst="orthographicFront"/>
              <a:lightRig rig="threePt" dir="t"/>
            </a:scene3d>
          </a:bodyPr>
          <a:lstStyle>
            <a:defPPr>
              <a:defRPr lang="zh-CN"/>
            </a:defPPr>
            <a:lvl1pPr algn="ctr" defTabSz="685783">
              <a:defRPr b="1">
                <a:solidFill>
                  <a:srgbClr val="FFFFFF"/>
                </a:solidFill>
                <a:effectLst>
                  <a:reflection blurRad="6350" stA="53000" endA="300" endPos="35500" dir="5400000" sy="-90000" algn="bl" rotWithShape="0"/>
                </a:effectLst>
                <a:latin typeface="楷体" panose="02010609060101010101" charset="-122"/>
                <a:ea typeface="楷体" panose="02010609060101010101" charset="-122"/>
              </a:defRPr>
            </a:lvl1pPr>
          </a:lstStyle>
          <a:p>
            <a:r>
              <a:rPr lang="zh-CN" altLang="en-US" noProof="1">
                <a:sym typeface="+mn-ea"/>
              </a:rPr>
              <a:t>记录笔记</a:t>
            </a:r>
          </a:p>
        </p:txBody>
      </p:sp>
      <p:cxnSp>
        <p:nvCxnSpPr>
          <p:cNvPr id="30" name="直接连接符 29"/>
          <p:cNvCxnSpPr>
            <a:stCxn id="31" idx="3"/>
          </p:cNvCxnSpPr>
          <p:nvPr/>
        </p:nvCxnSpPr>
        <p:spPr>
          <a:xfrm>
            <a:off x="4599823" y="3603552"/>
            <a:ext cx="736741"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087545" y="3418817"/>
            <a:ext cx="2512278" cy="369470"/>
          </a:xfrm>
          <a:prstGeom prst="rect">
            <a:avLst/>
          </a:prstGeom>
          <a:solidFill>
            <a:srgbClr val="00B050"/>
          </a:solidFill>
          <a:effectLst/>
        </p:spPr>
        <p:txBody>
          <a:bodyPr>
            <a:spAutoFit/>
            <a:scene3d>
              <a:camera prst="orthographicFront"/>
              <a:lightRig rig="threePt" dir="t"/>
            </a:scene3d>
          </a:bodyPr>
          <a:lstStyle>
            <a:defPPr>
              <a:defRPr lang="zh-CN"/>
            </a:defPPr>
            <a:lvl1pPr algn="ctr" defTabSz="685783">
              <a:defRPr b="1">
                <a:solidFill>
                  <a:srgbClr val="FFFFFF"/>
                </a:solidFill>
                <a:effectLst>
                  <a:reflection blurRad="6350" stA="53000" endA="300" endPos="35500" dir="5400000" sy="-90000" algn="bl" rotWithShape="0"/>
                </a:effectLst>
                <a:latin typeface="楷体" panose="02010609060101010101" charset="-122"/>
                <a:ea typeface="楷体" panose="02010609060101010101" charset="-122"/>
              </a:defRPr>
            </a:lvl1pPr>
          </a:lstStyle>
          <a:p>
            <a:r>
              <a:rPr lang="zh-CN" altLang="en-US" noProof="1">
                <a:sym typeface="+mn-ea"/>
              </a:rPr>
              <a:t>大数据分析助力选题</a:t>
            </a:r>
          </a:p>
        </p:txBody>
      </p:sp>
      <p:grpSp>
        <p:nvGrpSpPr>
          <p:cNvPr id="3" name="组合 2"/>
          <p:cNvGrpSpPr/>
          <p:nvPr/>
        </p:nvGrpSpPr>
        <p:grpSpPr>
          <a:xfrm>
            <a:off x="5423553" y="698931"/>
            <a:ext cx="3147495" cy="3650460"/>
            <a:chOff x="5423553" y="698931"/>
            <a:chExt cx="3147495" cy="3650460"/>
          </a:xfrm>
        </p:grpSpPr>
        <p:grpSp>
          <p:nvGrpSpPr>
            <p:cNvPr id="46082" name="组合 5"/>
            <p:cNvGrpSpPr/>
            <p:nvPr/>
          </p:nvGrpSpPr>
          <p:grpSpPr>
            <a:xfrm>
              <a:off x="5424007" y="1233507"/>
              <a:ext cx="3128871" cy="452298"/>
              <a:chOff x="-166783" y="-78050"/>
              <a:chExt cx="4374485" cy="605353"/>
            </a:xfrm>
          </p:grpSpPr>
          <p:sp>
            <p:nvSpPr>
              <p:cNvPr id="46083" name="任意多边形 11"/>
              <p:cNvSpPr/>
              <p:nvPr/>
            </p:nvSpPr>
            <p:spPr>
              <a:xfrm rot="2774622">
                <a:off x="-166783" y="62695"/>
                <a:ext cx="389337" cy="389337"/>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5135" name="矩形 13"/>
              <p:cNvSpPr/>
              <p:nvPr/>
            </p:nvSpPr>
            <p:spPr>
              <a:xfrm>
                <a:off x="805020" y="-78050"/>
                <a:ext cx="3402682" cy="60535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dirty="0">
                    <a:solidFill>
                      <a:schemeClr val="tx1">
                        <a:lumMod val="50000"/>
                        <a:lumOff val="50000"/>
                      </a:schemeClr>
                    </a:solidFill>
                    <a:latin typeface="微软雅黑" panose="020B0503020204020204" charset="-122"/>
                    <a:ea typeface="微软雅黑" panose="020B0503020204020204" charset="-122"/>
                    <a:sym typeface="+mn-ea"/>
                  </a:rPr>
                  <a:t>梳理研究领域脉络</a:t>
                </a:r>
              </a:p>
            </p:txBody>
          </p:sp>
        </p:grpSp>
        <p:grpSp>
          <p:nvGrpSpPr>
            <p:cNvPr id="46085" name="组合 6"/>
            <p:cNvGrpSpPr/>
            <p:nvPr/>
          </p:nvGrpSpPr>
          <p:grpSpPr>
            <a:xfrm>
              <a:off x="5424007" y="1785283"/>
              <a:ext cx="3128871" cy="452298"/>
              <a:chOff x="-166846" y="-46839"/>
              <a:chExt cx="4374547" cy="605491"/>
            </a:xfrm>
          </p:grpSpPr>
          <p:sp>
            <p:nvSpPr>
              <p:cNvPr id="46086" name="任意多边形 17"/>
              <p:cNvSpPr/>
              <p:nvPr/>
            </p:nvSpPr>
            <p:spPr>
              <a:xfrm rot="2774622">
                <a:off x="-166846" y="66929"/>
                <a:ext cx="389337" cy="389337"/>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5133" name="矩形 14"/>
              <p:cNvSpPr/>
              <p:nvPr/>
            </p:nvSpPr>
            <p:spPr>
              <a:xfrm>
                <a:off x="805020" y="-46839"/>
                <a:ext cx="3402681" cy="60549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dirty="0">
                    <a:solidFill>
                      <a:schemeClr val="tx1">
                        <a:lumMod val="50000"/>
                        <a:lumOff val="50000"/>
                      </a:schemeClr>
                    </a:solidFill>
                    <a:latin typeface="微软雅黑" panose="020B0503020204020204" charset="-122"/>
                    <a:ea typeface="微软雅黑" panose="020B0503020204020204" charset="-122"/>
                    <a:sym typeface="+mn-ea"/>
                  </a:rPr>
                  <a:t>精确定位中外文献</a:t>
                </a:r>
              </a:p>
            </p:txBody>
          </p:sp>
        </p:grpSp>
        <p:grpSp>
          <p:nvGrpSpPr>
            <p:cNvPr id="46091" name="组合 5"/>
            <p:cNvGrpSpPr/>
            <p:nvPr/>
          </p:nvGrpSpPr>
          <p:grpSpPr>
            <a:xfrm>
              <a:off x="5424461" y="698931"/>
              <a:ext cx="3127054" cy="452298"/>
              <a:chOff x="-165409" y="-93767"/>
              <a:chExt cx="4372476" cy="603908"/>
            </a:xfrm>
          </p:grpSpPr>
          <p:sp>
            <p:nvSpPr>
              <p:cNvPr id="46092" name="任意多边形 11"/>
              <p:cNvSpPr/>
              <p:nvPr/>
            </p:nvSpPr>
            <p:spPr>
              <a:xfrm rot="2774622">
                <a:off x="-165409" y="62694"/>
                <a:ext cx="389337" cy="389338"/>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4" name="矩形 13"/>
              <p:cNvSpPr/>
              <p:nvPr/>
            </p:nvSpPr>
            <p:spPr>
              <a:xfrm>
                <a:off x="804386" y="-93767"/>
                <a:ext cx="3402681" cy="60390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noProof="1">
                    <a:solidFill>
                      <a:schemeClr val="tx1">
                        <a:lumMod val="50000"/>
                        <a:lumOff val="50000"/>
                      </a:schemeClr>
                    </a:solidFill>
                    <a:latin typeface="微软雅黑" panose="020B0503020204020204" charset="-122"/>
                    <a:ea typeface="微软雅黑" panose="020B0503020204020204" charset="-122"/>
                    <a:sym typeface="+mn-ea"/>
                  </a:rPr>
                  <a:t>获取各类学术资源</a:t>
                </a:r>
              </a:p>
            </p:txBody>
          </p:sp>
        </p:grpSp>
        <p:grpSp>
          <p:nvGrpSpPr>
            <p:cNvPr id="46098" name="组合 6"/>
            <p:cNvGrpSpPr/>
            <p:nvPr/>
          </p:nvGrpSpPr>
          <p:grpSpPr>
            <a:xfrm>
              <a:off x="5424007" y="2303590"/>
              <a:ext cx="3128871" cy="452298"/>
              <a:chOff x="-166846" y="-62452"/>
              <a:chExt cx="4374547" cy="605491"/>
            </a:xfrm>
          </p:grpSpPr>
          <p:sp>
            <p:nvSpPr>
              <p:cNvPr id="46099" name="任意多边形 17"/>
              <p:cNvSpPr/>
              <p:nvPr/>
            </p:nvSpPr>
            <p:spPr>
              <a:xfrm rot="2774622">
                <a:off x="-166846" y="66927"/>
                <a:ext cx="389337" cy="389337"/>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14" name="矩形 14"/>
              <p:cNvSpPr/>
              <p:nvPr/>
            </p:nvSpPr>
            <p:spPr>
              <a:xfrm>
                <a:off x="805020" y="-62452"/>
                <a:ext cx="3402681" cy="60549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dirty="0">
                    <a:solidFill>
                      <a:schemeClr val="tx1">
                        <a:lumMod val="50000"/>
                        <a:lumOff val="50000"/>
                      </a:schemeClr>
                    </a:solidFill>
                    <a:latin typeface="微软雅黑" panose="020B0503020204020204" charset="-122"/>
                    <a:ea typeface="微软雅黑" panose="020B0503020204020204" charset="-122"/>
                    <a:sym typeface="+mn-ea"/>
                  </a:rPr>
                  <a:t>深入研读文献材料</a:t>
                </a:r>
              </a:p>
            </p:txBody>
          </p:sp>
        </p:grpSp>
        <p:grpSp>
          <p:nvGrpSpPr>
            <p:cNvPr id="46103" name="组合 6"/>
            <p:cNvGrpSpPr/>
            <p:nvPr/>
          </p:nvGrpSpPr>
          <p:grpSpPr>
            <a:xfrm>
              <a:off x="5423553" y="2834912"/>
              <a:ext cx="3129325" cy="452298"/>
              <a:chOff x="-167622" y="-62628"/>
              <a:chExt cx="4375323" cy="607191"/>
            </a:xfrm>
          </p:grpSpPr>
          <p:sp>
            <p:nvSpPr>
              <p:cNvPr id="46104" name="任意多边形 17"/>
              <p:cNvSpPr/>
              <p:nvPr/>
            </p:nvSpPr>
            <p:spPr>
              <a:xfrm rot="2774622">
                <a:off x="-167622" y="66928"/>
                <a:ext cx="389338" cy="389337"/>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24" name="矩形 14"/>
              <p:cNvSpPr/>
              <p:nvPr/>
            </p:nvSpPr>
            <p:spPr>
              <a:xfrm>
                <a:off x="805019" y="-62628"/>
                <a:ext cx="3402682" cy="60719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dirty="0">
                    <a:solidFill>
                      <a:schemeClr val="tx1">
                        <a:lumMod val="50000"/>
                        <a:lumOff val="50000"/>
                      </a:schemeClr>
                    </a:solidFill>
                    <a:latin typeface="微软雅黑" panose="020B0503020204020204" charset="-122"/>
                    <a:ea typeface="微软雅黑" panose="020B0503020204020204" charset="-122"/>
                    <a:sym typeface="+mn-ea"/>
                  </a:rPr>
                  <a:t>笔记素材整理记录</a:t>
                </a:r>
              </a:p>
            </p:txBody>
          </p:sp>
        </p:grpSp>
        <p:grpSp>
          <p:nvGrpSpPr>
            <p:cNvPr id="46109" name="组合 6"/>
            <p:cNvGrpSpPr/>
            <p:nvPr/>
          </p:nvGrpSpPr>
          <p:grpSpPr>
            <a:xfrm>
              <a:off x="5423774" y="3366235"/>
              <a:ext cx="3147274" cy="452298"/>
              <a:chOff x="-225563" y="-62452"/>
              <a:chExt cx="4400662" cy="605495"/>
            </a:xfrm>
          </p:grpSpPr>
          <p:sp>
            <p:nvSpPr>
              <p:cNvPr id="46110" name="任意多边形 17"/>
              <p:cNvSpPr/>
              <p:nvPr/>
            </p:nvSpPr>
            <p:spPr>
              <a:xfrm rot="2774622">
                <a:off x="-225563" y="66928"/>
                <a:ext cx="389337" cy="389338"/>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29" name="矩形 14"/>
              <p:cNvSpPr/>
              <p:nvPr/>
            </p:nvSpPr>
            <p:spPr>
              <a:xfrm>
                <a:off x="772162" y="-62452"/>
                <a:ext cx="3402937" cy="60549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dirty="0">
                    <a:solidFill>
                      <a:schemeClr val="tx1">
                        <a:lumMod val="50000"/>
                        <a:lumOff val="50000"/>
                      </a:schemeClr>
                    </a:solidFill>
                    <a:latin typeface="微软雅黑" panose="020B0503020204020204" charset="-122"/>
                    <a:ea typeface="微软雅黑" panose="020B0503020204020204" charset="-122"/>
                    <a:sym typeface="+mn-ea"/>
                  </a:rPr>
                  <a:t>数据支撑选题分析</a:t>
                </a:r>
              </a:p>
            </p:txBody>
          </p:sp>
        </p:grpSp>
        <p:grpSp>
          <p:nvGrpSpPr>
            <p:cNvPr id="46114" name="组合 6"/>
            <p:cNvGrpSpPr/>
            <p:nvPr/>
          </p:nvGrpSpPr>
          <p:grpSpPr>
            <a:xfrm>
              <a:off x="5424007" y="3897093"/>
              <a:ext cx="3145678" cy="452298"/>
              <a:chOff x="-190345" y="-62452"/>
              <a:chExt cx="4398046" cy="605491"/>
            </a:xfrm>
          </p:grpSpPr>
          <p:sp>
            <p:nvSpPr>
              <p:cNvPr id="46115" name="任意多边形 17"/>
              <p:cNvSpPr/>
              <p:nvPr/>
            </p:nvSpPr>
            <p:spPr>
              <a:xfrm rot="2774622">
                <a:off x="-190345" y="66927"/>
                <a:ext cx="389337" cy="389337"/>
              </a:xfrm>
              <a:custGeom>
                <a:avLst/>
                <a:gdLst/>
                <a:ahLst/>
                <a:cxnLst>
                  <a:cxn ang="0">
                    <a:pos x="194669" y="133112"/>
                  </a:cxn>
                  <a:cxn ang="0">
                    <a:pos x="256225" y="194668"/>
                  </a:cxn>
                  <a:cxn ang="0">
                    <a:pos x="194669" y="256225"/>
                  </a:cxn>
                  <a:cxn ang="0">
                    <a:pos x="133112" y="194668"/>
                  </a:cxn>
                  <a:cxn ang="0">
                    <a:pos x="194669" y="133112"/>
                  </a:cxn>
                  <a:cxn ang="0">
                    <a:pos x="194669" y="71555"/>
                  </a:cxn>
                  <a:cxn ang="0">
                    <a:pos x="71555" y="194668"/>
                  </a:cxn>
                  <a:cxn ang="0">
                    <a:pos x="194669" y="317782"/>
                  </a:cxn>
                  <a:cxn ang="0">
                    <a:pos x="317782" y="194668"/>
                  </a:cxn>
                  <a:cxn ang="0">
                    <a:pos x="194669" y="71555"/>
                  </a:cxn>
                  <a:cxn ang="0">
                    <a:pos x="194669" y="0"/>
                  </a:cxn>
                  <a:cxn ang="0">
                    <a:pos x="389337" y="0"/>
                  </a:cxn>
                  <a:cxn ang="0">
                    <a:pos x="389337" y="194669"/>
                  </a:cxn>
                  <a:cxn ang="0">
                    <a:pos x="194669" y="389337"/>
                  </a:cxn>
                  <a:cxn ang="0">
                    <a:pos x="0" y="194669"/>
                  </a:cxn>
                  <a:cxn ang="0">
                    <a:pos x="0" y="194669"/>
                  </a:cxn>
                  <a:cxn ang="0">
                    <a:pos x="194669" y="0"/>
                  </a:cxn>
                </a:cxnLst>
                <a:rect l="0" t="0" r="0" b="0"/>
                <a:pathLst>
                  <a:path w="1702386" h="1702386">
                    <a:moveTo>
                      <a:pt x="851193" y="582034"/>
                    </a:moveTo>
                    <a:cubicBezTo>
                      <a:pt x="999845" y="582034"/>
                      <a:pt x="1120351" y="702540"/>
                      <a:pt x="1120351" y="851192"/>
                    </a:cubicBezTo>
                    <a:cubicBezTo>
                      <a:pt x="1120351" y="999844"/>
                      <a:pt x="999845" y="1120350"/>
                      <a:pt x="851193" y="1120350"/>
                    </a:cubicBezTo>
                    <a:cubicBezTo>
                      <a:pt x="702541" y="1120350"/>
                      <a:pt x="582035" y="999844"/>
                      <a:pt x="582035" y="851192"/>
                    </a:cubicBezTo>
                    <a:cubicBezTo>
                      <a:pt x="582035" y="702540"/>
                      <a:pt x="702541" y="582034"/>
                      <a:pt x="851193" y="582034"/>
                    </a:cubicBezTo>
                    <a:close/>
                    <a:moveTo>
                      <a:pt x="851193" y="312876"/>
                    </a:moveTo>
                    <a:cubicBezTo>
                      <a:pt x="553889" y="312876"/>
                      <a:pt x="312877" y="553888"/>
                      <a:pt x="312877" y="851192"/>
                    </a:cubicBezTo>
                    <a:cubicBezTo>
                      <a:pt x="312877" y="1148496"/>
                      <a:pt x="553889" y="1389508"/>
                      <a:pt x="851193" y="1389508"/>
                    </a:cubicBezTo>
                    <a:cubicBezTo>
                      <a:pt x="1148497" y="1389508"/>
                      <a:pt x="1389509" y="1148496"/>
                      <a:pt x="1389509" y="851192"/>
                    </a:cubicBezTo>
                    <a:cubicBezTo>
                      <a:pt x="1389509" y="553888"/>
                      <a:pt x="1148497" y="312876"/>
                      <a:pt x="851193" y="312876"/>
                    </a:cubicBezTo>
                    <a:close/>
                    <a:moveTo>
                      <a:pt x="851194" y="0"/>
                    </a:moveTo>
                    <a:lnTo>
                      <a:pt x="1702386" y="0"/>
                    </a:lnTo>
                    <a:lnTo>
                      <a:pt x="1702386" y="851193"/>
                    </a:lnTo>
                    <a:cubicBezTo>
                      <a:pt x="1702386" y="1321294"/>
                      <a:pt x="1321294" y="1702386"/>
                      <a:pt x="851193" y="1702386"/>
                    </a:cubicBezTo>
                    <a:cubicBezTo>
                      <a:pt x="381092" y="1702386"/>
                      <a:pt x="0" y="1321294"/>
                      <a:pt x="0" y="851193"/>
                    </a:cubicBezTo>
                    <a:lnTo>
                      <a:pt x="1" y="851193"/>
                    </a:lnTo>
                    <a:cubicBezTo>
                      <a:pt x="1" y="381092"/>
                      <a:pt x="381093" y="0"/>
                      <a:pt x="851194" y="0"/>
                    </a:cubicBezTo>
                    <a:close/>
                  </a:path>
                </a:pathLst>
              </a:custGeom>
              <a:solidFill>
                <a:srgbClr val="00B050"/>
              </a:solidFill>
              <a:effectLst/>
            </p:spPr>
            <p:txBody>
              <a:bodyPr>
                <a:spAutoFit/>
                <a:scene3d>
                  <a:camera prst="orthographicFront"/>
                  <a:lightRig rig="threePt" dir="t"/>
                </a:scene3d>
              </a:bodyPr>
              <a:lstStyle/>
              <a:p>
                <a:pPr algn="ctr" defTabSz="682553"/>
                <a:endParaRPr lang="zh-CN" altLang="en-US" b="1">
                  <a:solidFill>
                    <a:srgbClr val="FFFFFF"/>
                  </a:solidFill>
                  <a:effectLst>
                    <a:reflection blurRad="6350" stA="53000" endA="300" endPos="35500" dir="5400000" sy="-90000" algn="bl" rotWithShape="0"/>
                  </a:effectLst>
                  <a:latin typeface="楷体" panose="02010609060101010101" charset="-122"/>
                  <a:ea typeface="楷体" panose="02010609060101010101" charset="-122"/>
                </a:endParaRPr>
              </a:p>
            </p:txBody>
          </p:sp>
          <p:sp>
            <p:nvSpPr>
              <p:cNvPr id="34" name="矩形 14"/>
              <p:cNvSpPr/>
              <p:nvPr/>
            </p:nvSpPr>
            <p:spPr>
              <a:xfrm>
                <a:off x="805022" y="-62452"/>
                <a:ext cx="3402679" cy="60549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170686" indent="-170686" defTabSz="682553" eaLnBrk="1" hangingPunct="1">
                  <a:lnSpc>
                    <a:spcPct val="130000"/>
                  </a:lnSpc>
                  <a:spcBef>
                    <a:spcPct val="0"/>
                  </a:spcBef>
                  <a:buClr>
                    <a:srgbClr val="BFBFBF"/>
                  </a:buClr>
                  <a:buNone/>
                  <a:defRPr/>
                </a:pPr>
                <a:r>
                  <a:rPr lang="zh-CN" altLang="en-US" sz="1800" b="1" dirty="0">
                    <a:solidFill>
                      <a:schemeClr val="tx1">
                        <a:lumMod val="50000"/>
                        <a:lumOff val="50000"/>
                      </a:schemeClr>
                    </a:solidFill>
                    <a:latin typeface="微软雅黑" panose="020B0503020204020204" charset="-122"/>
                    <a:ea typeface="微软雅黑" panose="020B0503020204020204" charset="-122"/>
                    <a:sym typeface="+mn-ea"/>
                  </a:rPr>
                  <a:t>自动生成开题报告</a:t>
                </a:r>
              </a:p>
            </p:txBody>
          </p:sp>
        </p:grpSp>
      </p:grpSp>
      <p:cxnSp>
        <p:nvCxnSpPr>
          <p:cNvPr id="35" name="直接连接符 34"/>
          <p:cNvCxnSpPr>
            <a:stCxn id="36" idx="3"/>
          </p:cNvCxnSpPr>
          <p:nvPr/>
        </p:nvCxnSpPr>
        <p:spPr>
          <a:xfrm>
            <a:off x="4599999" y="4152295"/>
            <a:ext cx="736793"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747115" y="3967285"/>
            <a:ext cx="1852884" cy="369555"/>
          </a:xfrm>
          <a:prstGeom prst="rect">
            <a:avLst/>
          </a:prstGeom>
          <a:solidFill>
            <a:srgbClr val="00B050"/>
          </a:solidFill>
          <a:effectLst/>
        </p:spPr>
        <p:txBody>
          <a:bodyPr>
            <a:spAutoFit/>
            <a:scene3d>
              <a:camera prst="orthographicFront"/>
              <a:lightRig rig="threePt" dir="t"/>
            </a:scene3d>
          </a:bodyPr>
          <a:lstStyle>
            <a:defPPr>
              <a:defRPr lang="zh-CN"/>
            </a:defPPr>
            <a:lvl1pPr algn="ctr" defTabSz="685783">
              <a:defRPr b="1">
                <a:solidFill>
                  <a:srgbClr val="FFFFFF"/>
                </a:solidFill>
                <a:effectLst>
                  <a:reflection blurRad="6350" stA="53000" endA="300" endPos="35500" dir="5400000" sy="-90000" algn="bl" rotWithShape="0"/>
                </a:effectLst>
                <a:latin typeface="楷体" panose="02010609060101010101" charset="-122"/>
                <a:ea typeface="楷体" panose="02010609060101010101" charset="-122"/>
              </a:defRPr>
            </a:lvl1pPr>
          </a:lstStyle>
          <a:p>
            <a:r>
              <a:rPr lang="zh-CN" altLang="en-US" noProof="1">
                <a:sym typeface="+mn-ea"/>
              </a:rPr>
              <a:t>撰写开题报告</a:t>
            </a:r>
          </a:p>
        </p:txBody>
      </p:sp>
      <p:cxnSp>
        <p:nvCxnSpPr>
          <p:cNvPr id="41" name="直接连接符 40"/>
          <p:cNvCxnSpPr/>
          <p:nvPr/>
        </p:nvCxnSpPr>
        <p:spPr>
          <a:xfrm>
            <a:off x="4616806" y="1478855"/>
            <a:ext cx="720000" cy="0"/>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1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 name="CustomShape 1"/>
          <p:cNvSpPr/>
          <p:nvPr/>
        </p:nvSpPr>
        <p:spPr>
          <a:xfrm>
            <a:off x="2382480" y="1745580"/>
            <a:ext cx="1677600" cy="305640"/>
          </a:xfrm>
          <a:prstGeom prst="roundRect">
            <a:avLst>
              <a:gd name="adj" fmla="val 16667"/>
            </a:avLst>
          </a:prstGeom>
          <a:noFill/>
          <a:ln w="25560">
            <a:noFill/>
          </a:ln>
        </p:spPr>
      </p:sp>
      <p:sp>
        <p:nvSpPr>
          <p:cNvPr id="1509" name="CustomShape 2"/>
          <p:cNvSpPr/>
          <p:nvPr/>
        </p:nvSpPr>
        <p:spPr>
          <a:xfrm>
            <a:off x="5300280" y="1734780"/>
            <a:ext cx="1677600" cy="305640"/>
          </a:xfrm>
          <a:prstGeom prst="roundRect">
            <a:avLst>
              <a:gd name="adj" fmla="val 16667"/>
            </a:avLst>
          </a:prstGeom>
          <a:noFill/>
          <a:ln w="25560">
            <a:noFill/>
          </a:ln>
        </p:spPr>
      </p:sp>
      <p:sp>
        <p:nvSpPr>
          <p:cNvPr id="1510" name="CustomShape 3"/>
          <p:cNvSpPr/>
          <p:nvPr/>
        </p:nvSpPr>
        <p:spPr>
          <a:xfrm rot="5400000">
            <a:off x="35640" y="189720"/>
            <a:ext cx="147600" cy="213840"/>
          </a:xfrm>
          <a:prstGeom prst="triangle">
            <a:avLst>
              <a:gd name="adj" fmla="val 50000"/>
            </a:avLst>
          </a:prstGeom>
          <a:solidFill>
            <a:srgbClr val="FFFFFF"/>
          </a:solidFill>
          <a:ln>
            <a:noFill/>
          </a:ln>
        </p:spPr>
      </p:sp>
      <p:sp>
        <p:nvSpPr>
          <p:cNvPr id="1511" name="CustomShape 4"/>
          <p:cNvSpPr/>
          <p:nvPr/>
        </p:nvSpPr>
        <p:spPr>
          <a:xfrm>
            <a:off x="521640" y="459720"/>
            <a:ext cx="8622000" cy="21960"/>
          </a:xfrm>
          <a:prstGeom prst="rect">
            <a:avLst/>
          </a:prstGeom>
          <a:solidFill>
            <a:srgbClr val="002060"/>
          </a:solidFill>
          <a:ln w="25560">
            <a:noFill/>
          </a:ln>
        </p:spPr>
      </p:sp>
      <p:sp>
        <p:nvSpPr>
          <p:cNvPr id="1512" name="CustomShape 5"/>
          <p:cNvSpPr/>
          <p:nvPr/>
        </p:nvSpPr>
        <p:spPr>
          <a:xfrm>
            <a:off x="0" y="100080"/>
            <a:ext cx="410040" cy="381240"/>
          </a:xfrm>
          <a:prstGeom prst="rect">
            <a:avLst/>
          </a:prstGeom>
          <a:solidFill>
            <a:srgbClr val="002060"/>
          </a:solidFill>
          <a:ln w="25560">
            <a:noFill/>
          </a:ln>
        </p:spPr>
      </p:sp>
      <p:sp>
        <p:nvSpPr>
          <p:cNvPr id="1513" name="CustomShape 6"/>
          <p:cNvSpPr/>
          <p:nvPr/>
        </p:nvSpPr>
        <p:spPr>
          <a:xfrm>
            <a:off x="518760" y="123480"/>
            <a:ext cx="2180520" cy="305280"/>
          </a:xfrm>
          <a:prstGeom prst="rect">
            <a:avLst/>
          </a:prstGeom>
          <a:noFill/>
          <a:ln>
            <a:noFill/>
          </a:ln>
        </p:spPr>
        <p:txBody>
          <a:bodyPr lIns="0" tIns="0" rIns="0" bIns="0"/>
          <a:lstStyle/>
          <a:p>
            <a:pPr>
              <a:lnSpc>
                <a:spcPct val="100000"/>
              </a:lnSpc>
            </a:pPr>
            <a:r>
              <a:rPr lang="en-US" sz="2000" b="1">
                <a:solidFill>
                  <a:srgbClr val="3B68A1"/>
                </a:solidFill>
                <a:latin typeface="微软雅黑"/>
                <a:ea typeface="微软雅黑"/>
              </a:rPr>
              <a:t>1 全面获取文献</a:t>
            </a:r>
            <a:endParaRPr/>
          </a:p>
        </p:txBody>
      </p:sp>
      <p:pic>
        <p:nvPicPr>
          <p:cNvPr id="1514" name="Picture 2"/>
          <p:cNvPicPr/>
          <p:nvPr/>
        </p:nvPicPr>
        <p:blipFill>
          <a:blip r:embed="rId3"/>
          <a:stretch>
            <a:fillRect/>
          </a:stretch>
        </p:blipFill>
        <p:spPr>
          <a:xfrm>
            <a:off x="410040" y="566940"/>
            <a:ext cx="8189780" cy="781560"/>
          </a:xfrm>
          <a:prstGeom prst="rect">
            <a:avLst/>
          </a:prstGeom>
          <a:ln>
            <a:noFill/>
          </a:ln>
        </p:spPr>
      </p:pic>
      <p:pic>
        <p:nvPicPr>
          <p:cNvPr id="1515" name="Picture 2"/>
          <p:cNvPicPr/>
          <p:nvPr/>
        </p:nvPicPr>
        <p:blipFill>
          <a:blip r:embed="rId4"/>
          <a:stretch>
            <a:fillRect/>
          </a:stretch>
        </p:blipFill>
        <p:spPr>
          <a:xfrm>
            <a:off x="611640" y="1348860"/>
            <a:ext cx="1906560" cy="1199880"/>
          </a:xfrm>
          <a:prstGeom prst="rect">
            <a:avLst/>
          </a:prstGeom>
          <a:ln>
            <a:noFill/>
          </a:ln>
        </p:spPr>
      </p:pic>
      <p:pic>
        <p:nvPicPr>
          <p:cNvPr id="1516" name="Picture 3"/>
          <p:cNvPicPr/>
          <p:nvPr/>
        </p:nvPicPr>
        <p:blipFill>
          <a:blip r:embed="rId5"/>
          <a:stretch>
            <a:fillRect/>
          </a:stretch>
        </p:blipFill>
        <p:spPr>
          <a:xfrm>
            <a:off x="2518560" y="1348860"/>
            <a:ext cx="1906560" cy="1199880"/>
          </a:xfrm>
          <a:prstGeom prst="rect">
            <a:avLst/>
          </a:prstGeom>
          <a:ln>
            <a:noFill/>
          </a:ln>
        </p:spPr>
      </p:pic>
      <p:pic>
        <p:nvPicPr>
          <p:cNvPr id="1517" name="Picture 4"/>
          <p:cNvPicPr/>
          <p:nvPr/>
        </p:nvPicPr>
        <p:blipFill>
          <a:blip r:embed="rId6"/>
          <a:stretch>
            <a:fillRect/>
          </a:stretch>
        </p:blipFill>
        <p:spPr>
          <a:xfrm>
            <a:off x="4413240" y="1342380"/>
            <a:ext cx="1906560" cy="1206360"/>
          </a:xfrm>
          <a:prstGeom prst="rect">
            <a:avLst/>
          </a:prstGeom>
          <a:ln>
            <a:noFill/>
          </a:ln>
        </p:spPr>
      </p:pic>
      <p:pic>
        <p:nvPicPr>
          <p:cNvPr id="1518" name="Picture 5"/>
          <p:cNvPicPr/>
          <p:nvPr/>
        </p:nvPicPr>
        <p:blipFill>
          <a:blip r:embed="rId7"/>
          <a:stretch>
            <a:fillRect/>
          </a:stretch>
        </p:blipFill>
        <p:spPr>
          <a:xfrm>
            <a:off x="6331050" y="1347420"/>
            <a:ext cx="1923840" cy="1199880"/>
          </a:xfrm>
          <a:prstGeom prst="rect">
            <a:avLst/>
          </a:prstGeom>
          <a:ln>
            <a:noFill/>
          </a:ln>
        </p:spPr>
      </p:pic>
      <p:pic>
        <p:nvPicPr>
          <p:cNvPr id="1519" name="Picture 7"/>
          <p:cNvPicPr/>
          <p:nvPr/>
        </p:nvPicPr>
        <p:blipFill>
          <a:blip r:embed="rId8"/>
          <a:stretch>
            <a:fillRect/>
          </a:stretch>
        </p:blipFill>
        <p:spPr>
          <a:xfrm>
            <a:off x="2491920" y="2544420"/>
            <a:ext cx="1917000" cy="1045440"/>
          </a:xfrm>
          <a:prstGeom prst="rect">
            <a:avLst/>
          </a:prstGeom>
          <a:ln>
            <a:noFill/>
          </a:ln>
        </p:spPr>
      </p:pic>
      <p:pic>
        <p:nvPicPr>
          <p:cNvPr id="1520" name="Picture 6"/>
          <p:cNvPicPr/>
          <p:nvPr/>
        </p:nvPicPr>
        <p:blipFill>
          <a:blip r:embed="rId9"/>
          <a:stretch>
            <a:fillRect/>
          </a:stretch>
        </p:blipFill>
        <p:spPr>
          <a:xfrm>
            <a:off x="609930" y="2544420"/>
            <a:ext cx="1888470" cy="1045440"/>
          </a:xfrm>
          <a:prstGeom prst="rect">
            <a:avLst/>
          </a:prstGeom>
          <a:ln>
            <a:noFill/>
          </a:ln>
        </p:spPr>
      </p:pic>
      <p:pic>
        <p:nvPicPr>
          <p:cNvPr id="1521" name="Picture 8"/>
          <p:cNvPicPr/>
          <p:nvPr/>
        </p:nvPicPr>
        <p:blipFill>
          <a:blip r:embed="rId10"/>
          <a:stretch>
            <a:fillRect/>
          </a:stretch>
        </p:blipFill>
        <p:spPr>
          <a:xfrm>
            <a:off x="4403700" y="2547300"/>
            <a:ext cx="1925640" cy="1030320"/>
          </a:xfrm>
          <a:prstGeom prst="rect">
            <a:avLst/>
          </a:prstGeom>
          <a:ln>
            <a:noFill/>
          </a:ln>
        </p:spPr>
      </p:pic>
      <p:pic>
        <p:nvPicPr>
          <p:cNvPr id="1522" name="Picture 9"/>
          <p:cNvPicPr/>
          <p:nvPr/>
        </p:nvPicPr>
        <p:blipFill>
          <a:blip r:embed="rId11"/>
          <a:stretch>
            <a:fillRect/>
          </a:stretch>
        </p:blipFill>
        <p:spPr>
          <a:xfrm>
            <a:off x="6322680" y="2535900"/>
            <a:ext cx="1932210" cy="1051880"/>
          </a:xfrm>
          <a:prstGeom prst="rect">
            <a:avLst/>
          </a:prstGeom>
          <a:ln>
            <a:noFill/>
          </a:ln>
        </p:spPr>
      </p:pic>
      <p:pic>
        <p:nvPicPr>
          <p:cNvPr id="1523" name="Picture 10"/>
          <p:cNvPicPr/>
          <p:nvPr/>
        </p:nvPicPr>
        <p:blipFill>
          <a:blip r:embed="rId12"/>
          <a:stretch>
            <a:fillRect/>
          </a:stretch>
        </p:blipFill>
        <p:spPr>
          <a:xfrm>
            <a:off x="578160" y="3589860"/>
            <a:ext cx="1928880" cy="1120500"/>
          </a:xfrm>
          <a:prstGeom prst="rect">
            <a:avLst/>
          </a:prstGeom>
          <a:ln>
            <a:noFill/>
          </a:ln>
        </p:spPr>
      </p:pic>
      <p:pic>
        <p:nvPicPr>
          <p:cNvPr id="1524" name="Picture 11"/>
          <p:cNvPicPr/>
          <p:nvPr/>
        </p:nvPicPr>
        <p:blipFill>
          <a:blip r:embed="rId13"/>
          <a:stretch>
            <a:fillRect/>
          </a:stretch>
        </p:blipFill>
        <p:spPr>
          <a:xfrm>
            <a:off x="2504970" y="3589860"/>
            <a:ext cx="1901160" cy="1120500"/>
          </a:xfrm>
          <a:prstGeom prst="rect">
            <a:avLst/>
          </a:prstGeom>
          <a:ln>
            <a:noFill/>
          </a:ln>
        </p:spPr>
      </p:pic>
      <p:pic>
        <p:nvPicPr>
          <p:cNvPr id="1525" name="Picture 12"/>
          <p:cNvPicPr/>
          <p:nvPr/>
        </p:nvPicPr>
        <p:blipFill>
          <a:blip r:embed="rId14"/>
          <a:stretch>
            <a:fillRect/>
          </a:stretch>
        </p:blipFill>
        <p:spPr>
          <a:xfrm>
            <a:off x="4418910" y="3577619"/>
            <a:ext cx="1892520" cy="1132741"/>
          </a:xfrm>
          <a:prstGeom prst="rect">
            <a:avLst/>
          </a:prstGeom>
          <a:ln>
            <a:noFill/>
          </a:ln>
        </p:spPr>
      </p:pic>
      <p:pic>
        <p:nvPicPr>
          <p:cNvPr id="1526" name="Picture 13"/>
          <p:cNvPicPr/>
          <p:nvPr/>
        </p:nvPicPr>
        <p:blipFill>
          <a:blip r:embed="rId15"/>
          <a:stretch>
            <a:fillRect/>
          </a:stretch>
        </p:blipFill>
        <p:spPr>
          <a:xfrm>
            <a:off x="6322680" y="3587780"/>
            <a:ext cx="1932210" cy="11225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29241" y="987575"/>
            <a:ext cx="2343151" cy="2431257"/>
            <a:chOff x="3519488" y="1565673"/>
            <a:chExt cx="2343151" cy="2431257"/>
          </a:xfrm>
        </p:grpSpPr>
        <p:sp>
          <p:nvSpPr>
            <p:cNvPr id="38" name="椭圆 30"/>
            <p:cNvSpPr>
              <a:spLocks noChangeArrowheads="1"/>
            </p:cNvSpPr>
            <p:nvPr/>
          </p:nvSpPr>
          <p:spPr bwMode="auto">
            <a:xfrm>
              <a:off x="3552826" y="2775349"/>
              <a:ext cx="2256235" cy="1221581"/>
            </a:xfrm>
            <a:prstGeom prst="ellipse">
              <a:avLst/>
            </a:prstGeom>
            <a:noFill/>
            <a:ln w="12700">
              <a:solidFill>
                <a:srgbClr val="AABBC3"/>
              </a:solidFill>
              <a:prstDash val="sysDash"/>
              <a:round/>
            </a:ln>
            <a:extLst>
              <a:ext uri="{909E8E84-426E-40DD-AFC4-6F175D3DCCD1}">
                <a14:hiddenFill xmlns:a14="http://schemas.microsoft.com/office/drawing/2010/main">
                  <a:solidFill>
                    <a:srgbClr val="FFFFFF"/>
                  </a:solidFill>
                </a14:hiddenFill>
              </a:ext>
            </a:extLst>
          </p:spPr>
          <p:txBody>
            <a:bodyPr lIns="68579" tIns="34289" rIns="68579" bIns="34289" anchor="ctr"/>
            <a:lstStyle/>
            <a:p>
              <a:pPr algn="ctr" defTabSz="682706"/>
              <a:endParaRPr lang="zh-CN" altLang="en-US" sz="1400">
                <a:solidFill>
                  <a:srgbClr val="FFFFFF"/>
                </a:solidFill>
              </a:endParaRPr>
            </a:p>
          </p:txBody>
        </p:sp>
        <p:sp>
          <p:nvSpPr>
            <p:cNvPr id="39" name="任意多边形 31"/>
            <p:cNvSpPr/>
            <p:nvPr/>
          </p:nvSpPr>
          <p:spPr bwMode="auto">
            <a:xfrm>
              <a:off x="4410075" y="1565673"/>
              <a:ext cx="559594" cy="519113"/>
            </a:xfrm>
            <a:custGeom>
              <a:avLst/>
              <a:gdLst>
                <a:gd name="T0" fmla="*/ 372448 w 746536"/>
                <a:gd name="T1" fmla="*/ 0 h 692122"/>
                <a:gd name="T2" fmla="*/ 744893 w 746536"/>
                <a:gd name="T3" fmla="*/ 319530 h 692122"/>
                <a:gd name="T4" fmla="*/ 447507 w 746536"/>
                <a:gd name="T5" fmla="*/ 632569 h 692122"/>
                <a:gd name="T6" fmla="*/ 445934 w 746536"/>
                <a:gd name="T7" fmla="*/ 632705 h 692122"/>
                <a:gd name="T8" fmla="*/ 450363 w 746536"/>
                <a:gd name="T9" fmla="*/ 635856 h 692122"/>
                <a:gd name="T10" fmla="*/ 457006 w 746536"/>
                <a:gd name="T11" fmla="*/ 651650 h 692122"/>
                <a:gd name="T12" fmla="*/ 372448 w 746536"/>
                <a:gd name="T13" fmla="*/ 692234 h 692122"/>
                <a:gd name="T14" fmla="*/ 287886 w 746536"/>
                <a:gd name="T15" fmla="*/ 651650 h 692122"/>
                <a:gd name="T16" fmla="*/ 294533 w 746536"/>
                <a:gd name="T17" fmla="*/ 635856 h 692122"/>
                <a:gd name="T18" fmla="*/ 298958 w 746536"/>
                <a:gd name="T19" fmla="*/ 632705 h 692122"/>
                <a:gd name="T20" fmla="*/ 297386 w 746536"/>
                <a:gd name="T21" fmla="*/ 632569 h 692122"/>
                <a:gd name="T22" fmla="*/ 0 w 746536"/>
                <a:gd name="T23" fmla="*/ 319530 h 692122"/>
                <a:gd name="T24" fmla="*/ 372448 w 746536"/>
                <a:gd name="T25" fmla="*/ 0 h 692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6536" h="692122">
                  <a:moveTo>
                    <a:pt x="373268" y="0"/>
                  </a:moveTo>
                  <a:cubicBezTo>
                    <a:pt x="579418" y="0"/>
                    <a:pt x="746536" y="143035"/>
                    <a:pt x="746536" y="319478"/>
                  </a:cubicBezTo>
                  <a:cubicBezTo>
                    <a:pt x="746536" y="473866"/>
                    <a:pt x="618587" y="602675"/>
                    <a:pt x="448495" y="632465"/>
                  </a:cubicBezTo>
                  <a:lnTo>
                    <a:pt x="446918" y="632601"/>
                  </a:lnTo>
                  <a:lnTo>
                    <a:pt x="451355" y="635752"/>
                  </a:lnTo>
                  <a:cubicBezTo>
                    <a:pt x="455643" y="640606"/>
                    <a:pt x="458014" y="645944"/>
                    <a:pt x="458014" y="651546"/>
                  </a:cubicBezTo>
                  <a:cubicBezTo>
                    <a:pt x="458014" y="673956"/>
                    <a:pt x="420072" y="692122"/>
                    <a:pt x="373268" y="692122"/>
                  </a:cubicBezTo>
                  <a:cubicBezTo>
                    <a:pt x="326464" y="692122"/>
                    <a:pt x="288522" y="673956"/>
                    <a:pt x="288522" y="651546"/>
                  </a:cubicBezTo>
                  <a:cubicBezTo>
                    <a:pt x="288522" y="645944"/>
                    <a:pt x="290894" y="640606"/>
                    <a:pt x="295182" y="635752"/>
                  </a:cubicBezTo>
                  <a:lnTo>
                    <a:pt x="299618" y="632601"/>
                  </a:lnTo>
                  <a:lnTo>
                    <a:pt x="298042" y="632465"/>
                  </a:lnTo>
                  <a:cubicBezTo>
                    <a:pt x="127949" y="602675"/>
                    <a:pt x="0" y="473866"/>
                    <a:pt x="0" y="319478"/>
                  </a:cubicBezTo>
                  <a:cubicBezTo>
                    <a:pt x="0" y="143035"/>
                    <a:pt x="167118" y="0"/>
                    <a:pt x="373268" y="0"/>
                  </a:cubicBezTo>
                  <a:close/>
                </a:path>
              </a:pathLst>
            </a:custGeom>
            <a:solidFill>
              <a:srgbClr val="3B68A1"/>
            </a:solidFill>
            <a:ln>
              <a:noFill/>
            </a:ln>
          </p:spPr>
          <p:txBody>
            <a:bodyPr lIns="68579" tIns="34289" rIns="68579" bIns="34289" anchor="ctr"/>
            <a:lstStyle/>
            <a:p>
              <a:pPr defTabSz="682706"/>
              <a:endParaRPr lang="zh-CN" altLang="en-US" sz="1400">
                <a:solidFill>
                  <a:srgbClr val="000000"/>
                </a:solidFill>
              </a:endParaRPr>
            </a:p>
          </p:txBody>
        </p:sp>
        <p:pic>
          <p:nvPicPr>
            <p:cNvPr id="40" name="组合 32"/>
            <p:cNvPicPr>
              <a:picLocks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5079" y="2194323"/>
              <a:ext cx="494109"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流程图: 联系 53"/>
            <p:cNvSpPr>
              <a:spLocks noChangeArrowheads="1"/>
            </p:cNvSpPr>
            <p:nvPr/>
          </p:nvSpPr>
          <p:spPr bwMode="auto">
            <a:xfrm>
              <a:off x="4089799" y="2803924"/>
              <a:ext cx="96440" cy="97631"/>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sp>
          <p:nvSpPr>
            <p:cNvPr id="48" name="流程图: 联系 54"/>
            <p:cNvSpPr>
              <a:spLocks noChangeArrowheads="1"/>
            </p:cNvSpPr>
            <p:nvPr/>
          </p:nvSpPr>
          <p:spPr bwMode="auto">
            <a:xfrm>
              <a:off x="3519488" y="3380185"/>
              <a:ext cx="96441" cy="96440"/>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sp>
          <p:nvSpPr>
            <p:cNvPr id="49" name="流程图: 联系 55"/>
            <p:cNvSpPr>
              <a:spLocks noChangeArrowheads="1"/>
            </p:cNvSpPr>
            <p:nvPr/>
          </p:nvSpPr>
          <p:spPr bwMode="auto">
            <a:xfrm>
              <a:off x="4098131" y="3885010"/>
              <a:ext cx="96441" cy="96440"/>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sp>
          <p:nvSpPr>
            <p:cNvPr id="50" name="流程图: 联系 56"/>
            <p:cNvSpPr>
              <a:spLocks noChangeArrowheads="1"/>
            </p:cNvSpPr>
            <p:nvPr/>
          </p:nvSpPr>
          <p:spPr bwMode="auto">
            <a:xfrm>
              <a:off x="5232798" y="3877866"/>
              <a:ext cx="79772" cy="91678"/>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sp>
          <p:nvSpPr>
            <p:cNvPr id="51" name="流程图: 联系 57"/>
            <p:cNvSpPr>
              <a:spLocks noChangeArrowheads="1"/>
            </p:cNvSpPr>
            <p:nvPr/>
          </p:nvSpPr>
          <p:spPr bwMode="auto">
            <a:xfrm>
              <a:off x="5792391" y="3357563"/>
              <a:ext cx="34528" cy="34529"/>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sp>
          <p:nvSpPr>
            <p:cNvPr id="52" name="流程图: 联系 58"/>
            <p:cNvSpPr>
              <a:spLocks noChangeArrowheads="1"/>
            </p:cNvSpPr>
            <p:nvPr/>
          </p:nvSpPr>
          <p:spPr bwMode="auto">
            <a:xfrm>
              <a:off x="5220892" y="2820592"/>
              <a:ext cx="96440" cy="96440"/>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sp>
          <p:nvSpPr>
            <p:cNvPr id="53" name="Freeform 147"/>
            <p:cNvSpPr>
              <a:spLocks noEditPoints="1"/>
            </p:cNvSpPr>
            <p:nvPr/>
          </p:nvSpPr>
          <p:spPr bwMode="auto">
            <a:xfrm>
              <a:off x="4588669" y="1681164"/>
              <a:ext cx="183356" cy="288131"/>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0221" tIns="30110" rIns="60221" bIns="30110"/>
            <a:lstStyle/>
            <a:p>
              <a:pPr defTabSz="682706"/>
              <a:endParaRPr lang="zh-CN" altLang="en-US" sz="1400">
                <a:solidFill>
                  <a:srgbClr val="000000"/>
                </a:solidFill>
              </a:endParaRPr>
            </a:p>
          </p:txBody>
        </p:sp>
        <p:sp>
          <p:nvSpPr>
            <p:cNvPr id="90" name="流程图: 联系 96"/>
            <p:cNvSpPr>
              <a:spLocks noChangeArrowheads="1"/>
            </p:cNvSpPr>
            <p:nvPr/>
          </p:nvSpPr>
          <p:spPr bwMode="auto">
            <a:xfrm>
              <a:off x="5782867" y="3328988"/>
              <a:ext cx="79772" cy="91679"/>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lIns="68579" tIns="34289" rIns="68579" bIns="34289" anchor="ctr"/>
            <a:lstStyle/>
            <a:p>
              <a:pPr algn="ctr" defTabSz="682706"/>
              <a:endParaRPr lang="zh-CN" altLang="en-US" sz="1400">
                <a:solidFill>
                  <a:srgbClr val="FFFFFF"/>
                </a:solidFill>
              </a:endParaRPr>
            </a:p>
          </p:txBody>
        </p:sp>
      </p:grpSp>
      <p:sp>
        <p:nvSpPr>
          <p:cNvPr id="91" name="等腰三角形 4"/>
          <p:cNvSpPr>
            <a:spLocks noChangeArrowheads="1"/>
          </p:cNvSpPr>
          <p:nvPr/>
        </p:nvSpPr>
        <p:spPr bwMode="auto">
          <a:xfrm rot="5400000">
            <a:off x="35537" y="189626"/>
            <a:ext cx="148047" cy="214355"/>
          </a:xfrm>
          <a:prstGeom prst="triangle">
            <a:avLst>
              <a:gd name="adj" fmla="val 50000"/>
            </a:avLst>
          </a:prstGeom>
          <a:solidFill>
            <a:schemeClr val="bg1"/>
          </a:solidFill>
          <a:ln>
            <a:noFill/>
          </a:ln>
        </p:spPr>
        <p:txBody>
          <a:bodyPr lIns="68307" tIns="34289" rIns="68307" bIns="34289" anchor="ctr"/>
          <a:lstStyle/>
          <a:p>
            <a:pPr algn="ctr" defTabSz="682706"/>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72" name="组合 71"/>
          <p:cNvGrpSpPr/>
          <p:nvPr/>
        </p:nvGrpSpPr>
        <p:grpSpPr>
          <a:xfrm>
            <a:off x="11" y="100084"/>
            <a:ext cx="9144021" cy="381770"/>
            <a:chOff x="11" y="100082"/>
            <a:chExt cx="9144021" cy="381770"/>
          </a:xfrm>
        </p:grpSpPr>
        <p:sp>
          <p:nvSpPr>
            <p:cNvPr id="73" name="任意多边形 72"/>
            <p:cNvSpPr/>
            <p:nvPr>
              <p:custDataLst>
                <p:tags r:id="rId1"/>
              </p:custDataLst>
            </p:nvPr>
          </p:nvSpPr>
          <p:spPr>
            <a:xfrm>
              <a:off x="521577" y="459606"/>
              <a:ext cx="8622455" cy="22246"/>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75" name="任意多边形 74"/>
            <p:cNvSpPr/>
            <p:nvPr>
              <p:custDataLst>
                <p:tags r:id="rId2"/>
              </p:custDataLst>
            </p:nvPr>
          </p:nvSpPr>
          <p:spPr>
            <a:xfrm>
              <a:off x="11" y="100082"/>
              <a:ext cx="410465" cy="381768"/>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21" tIns="34214" rIns="68421" bIns="34214" numCol="1" spcCol="0" rtlCol="0" fromWordArt="0" anchor="ctr" anchorCtr="0" forceAA="0" compatLnSpc="1">
              <a:noAutofit/>
            </a:bodyPr>
            <a:lstStyle/>
            <a:p>
              <a:pPr algn="ctr" defTabSz="645799" fontAlgn="base">
                <a:spcBef>
                  <a:spcPct val="0"/>
                </a:spcBef>
                <a:spcAft>
                  <a:spcPct val="0"/>
                </a:spcAft>
              </a:pPr>
              <a:endParaRPr lang="zh-CN" altLang="en-US" sz="1400" dirty="0">
                <a:solidFill>
                  <a:srgbClr val="7EC234"/>
                </a:solidFill>
                <a:sym typeface="Arial" panose="020B0604020202020204" pitchFamily="34" charset="0"/>
              </a:endParaRPr>
            </a:p>
          </p:txBody>
        </p:sp>
        <p:sp>
          <p:nvSpPr>
            <p:cNvPr id="76" name="Content Placeholder 2"/>
            <p:cNvSpPr txBox="1"/>
            <p:nvPr/>
          </p:nvSpPr>
          <p:spPr>
            <a:xfrm>
              <a:off x="518789" y="123481"/>
              <a:ext cx="2181013" cy="311623"/>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solidFill>
                    <a:srgbClr val="3B68A1"/>
                  </a:solidFill>
                  <a:latin typeface="微软雅黑" panose="020B0503020204020204" pitchFamily="34" charset="-122"/>
                  <a:ea typeface="微软雅黑" panose="020B0503020204020204" pitchFamily="34" charset="-122"/>
                </a:rPr>
                <a:t>2 </a:t>
              </a:r>
              <a:r>
                <a:rPr lang="zh-CN" altLang="en-US" sz="2000" b="1" dirty="0">
                  <a:solidFill>
                    <a:srgbClr val="3B68A1"/>
                  </a:solidFill>
                  <a:latin typeface="微软雅黑" panose="020B0503020204020204" pitchFamily="34" charset="-122"/>
                  <a:ea typeface="微软雅黑" panose="020B0503020204020204" pitchFamily="34" charset="-122"/>
                </a:rPr>
                <a:t>研究脉络梳理</a:t>
              </a:r>
            </a:p>
          </p:txBody>
        </p:sp>
      </p:grpSp>
      <p:grpSp>
        <p:nvGrpSpPr>
          <p:cNvPr id="3" name="组合 2"/>
          <p:cNvGrpSpPr/>
          <p:nvPr/>
        </p:nvGrpSpPr>
        <p:grpSpPr>
          <a:xfrm>
            <a:off x="1296142" y="1492188"/>
            <a:ext cx="1932920" cy="359663"/>
            <a:chOff x="1296140" y="1492007"/>
            <a:chExt cx="1932920" cy="359663"/>
          </a:xfrm>
        </p:grpSpPr>
        <p:sp>
          <p:nvSpPr>
            <p:cNvPr id="74" name="文本框 80"/>
            <p:cNvSpPr txBox="1">
              <a:spLocks noChangeArrowheads="1"/>
            </p:cNvSpPr>
            <p:nvPr/>
          </p:nvSpPr>
          <p:spPr bwMode="auto">
            <a:xfrm>
              <a:off x="1296140" y="1514540"/>
              <a:ext cx="1441188"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defTabSz="682706"/>
              <a:r>
                <a:rPr lang="zh-CN" altLang="en-US" sz="1500" b="1" dirty="0">
                  <a:solidFill>
                    <a:srgbClr val="35363A"/>
                  </a:solidFill>
                  <a:latin typeface="微软雅黑" panose="020B0503020204020204" pitchFamily="34" charset="-122"/>
                  <a:ea typeface="微软雅黑" panose="020B0503020204020204" pitchFamily="34" charset="-122"/>
                </a:rPr>
                <a:t>按作者梳理</a:t>
              </a:r>
            </a:p>
          </p:txBody>
        </p:sp>
        <p:sp>
          <p:nvSpPr>
            <p:cNvPr id="78" name="Freeform 32"/>
            <p:cNvSpPr>
              <a:spLocks noEditPoints="1"/>
            </p:cNvSpPr>
            <p:nvPr/>
          </p:nvSpPr>
          <p:spPr bwMode="auto">
            <a:xfrm>
              <a:off x="2860149" y="1492007"/>
              <a:ext cx="368911" cy="359663"/>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rgbClr val="01ACBE"/>
            </a:solidFill>
            <a:ln>
              <a:noFill/>
            </a:ln>
          </p:spPr>
          <p:txBody>
            <a:bodyPr vert="horz" wrap="square" lIns="68580" tIns="34290" rIns="68580" bIns="34290" numCol="1" anchor="t" anchorCtr="0" compatLnSpc="1"/>
            <a:lstStyle/>
            <a:p>
              <a:endParaRPr lang="zh-CN" altLang="en-US" sz="1100">
                <a:solidFill>
                  <a:prstClr val="black"/>
                </a:solidFill>
              </a:endParaRPr>
            </a:p>
          </p:txBody>
        </p:sp>
      </p:grpSp>
      <p:grpSp>
        <p:nvGrpSpPr>
          <p:cNvPr id="4" name="组合 3"/>
          <p:cNvGrpSpPr/>
          <p:nvPr/>
        </p:nvGrpSpPr>
        <p:grpSpPr>
          <a:xfrm>
            <a:off x="604079" y="2499742"/>
            <a:ext cx="2239731" cy="396000"/>
            <a:chOff x="453683" y="2547882"/>
            <a:chExt cx="2239731" cy="396000"/>
          </a:xfrm>
        </p:grpSpPr>
        <p:sp>
          <p:nvSpPr>
            <p:cNvPr id="102" name="文本框 80">
              <a:extLst>
                <a:ext uri="{FF2B5EF4-FFF2-40B4-BE49-F238E27FC236}">
                  <a16:creationId xmlns:a16="http://schemas.microsoft.com/office/drawing/2014/main" id="{286C1FA6-F74F-4945-8E67-D484F0FE359E}"/>
                </a:ext>
              </a:extLst>
            </p:cNvPr>
            <p:cNvSpPr txBox="1">
              <a:spLocks noChangeArrowheads="1"/>
            </p:cNvSpPr>
            <p:nvPr/>
          </p:nvSpPr>
          <p:spPr bwMode="auto">
            <a:xfrm>
              <a:off x="453683" y="2588484"/>
              <a:ext cx="1785120"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defTabSz="682706"/>
              <a:r>
                <a:rPr lang="zh-CN" altLang="en-US" sz="1500" b="1" dirty="0">
                  <a:solidFill>
                    <a:srgbClr val="35363A"/>
                  </a:solidFill>
                  <a:latin typeface="微软雅黑" panose="020B0503020204020204" pitchFamily="34" charset="-122"/>
                  <a:ea typeface="微软雅黑" panose="020B0503020204020204" pitchFamily="34" charset="-122"/>
                </a:rPr>
                <a:t>按发文机构梳理</a:t>
              </a:r>
            </a:p>
          </p:txBody>
        </p:sp>
        <p:grpSp>
          <p:nvGrpSpPr>
            <p:cNvPr id="79" name="组合 78"/>
            <p:cNvGrpSpPr/>
            <p:nvPr/>
          </p:nvGrpSpPr>
          <p:grpSpPr>
            <a:xfrm>
              <a:off x="2297414" y="2547882"/>
              <a:ext cx="396000" cy="396000"/>
              <a:chOff x="8578850" y="285750"/>
              <a:chExt cx="817563" cy="739775"/>
            </a:xfrm>
            <a:solidFill>
              <a:srgbClr val="E87071"/>
            </a:solidFill>
          </p:grpSpPr>
          <p:sp>
            <p:nvSpPr>
              <p:cNvPr id="80" name="Freeform 35"/>
              <p:cNvSpPr/>
              <p:nvPr/>
            </p:nvSpPr>
            <p:spPr bwMode="auto">
              <a:xfrm>
                <a:off x="8578850" y="530225"/>
                <a:ext cx="615950" cy="495300"/>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prstClr val="black"/>
                  </a:solidFill>
                </a:endParaRPr>
              </a:p>
            </p:txBody>
          </p:sp>
          <p:sp>
            <p:nvSpPr>
              <p:cNvPr id="81" name="Freeform 36"/>
              <p:cNvSpPr/>
              <p:nvPr/>
            </p:nvSpPr>
            <p:spPr bwMode="auto">
              <a:xfrm>
                <a:off x="8777288" y="285750"/>
                <a:ext cx="619125" cy="469900"/>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prstClr val="black"/>
                  </a:solidFill>
                </a:endParaRPr>
              </a:p>
            </p:txBody>
          </p:sp>
        </p:grpSp>
      </p:grpSp>
      <p:grpSp>
        <p:nvGrpSpPr>
          <p:cNvPr id="5" name="组合 4"/>
          <p:cNvGrpSpPr/>
          <p:nvPr/>
        </p:nvGrpSpPr>
        <p:grpSpPr>
          <a:xfrm>
            <a:off x="1106700" y="3435848"/>
            <a:ext cx="2169337" cy="398487"/>
            <a:chOff x="917918" y="3840503"/>
            <a:chExt cx="2169337" cy="398487"/>
          </a:xfrm>
        </p:grpSpPr>
        <p:sp>
          <p:nvSpPr>
            <p:cNvPr id="103" name="文本框 80">
              <a:extLst>
                <a:ext uri="{FF2B5EF4-FFF2-40B4-BE49-F238E27FC236}">
                  <a16:creationId xmlns:a16="http://schemas.microsoft.com/office/drawing/2014/main" id="{BD02A2C6-91D0-4718-B201-96E07D849EA7}"/>
                </a:ext>
              </a:extLst>
            </p:cNvPr>
            <p:cNvSpPr txBox="1">
              <a:spLocks noChangeArrowheads="1"/>
            </p:cNvSpPr>
            <p:nvPr/>
          </p:nvSpPr>
          <p:spPr bwMode="auto">
            <a:xfrm>
              <a:off x="917918" y="3885011"/>
              <a:ext cx="1668280"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defTabSz="682706"/>
              <a:r>
                <a:rPr lang="zh-CN" altLang="en-US" sz="1500" b="1" dirty="0">
                  <a:solidFill>
                    <a:srgbClr val="35363A"/>
                  </a:solidFill>
                  <a:latin typeface="微软雅黑" panose="020B0503020204020204" pitchFamily="34" charset="-122"/>
                  <a:ea typeface="微软雅黑" panose="020B0503020204020204" pitchFamily="34" charset="-122"/>
                </a:rPr>
                <a:t>按发表年度梳理</a:t>
              </a:r>
            </a:p>
          </p:txBody>
        </p:sp>
        <p:grpSp>
          <p:nvGrpSpPr>
            <p:cNvPr id="82" name="组合 81"/>
            <p:cNvGrpSpPr/>
            <p:nvPr/>
          </p:nvGrpSpPr>
          <p:grpSpPr>
            <a:xfrm>
              <a:off x="2699792" y="3840503"/>
              <a:ext cx="387463" cy="398487"/>
              <a:chOff x="10815638" y="1174750"/>
              <a:chExt cx="728663" cy="822325"/>
            </a:xfrm>
            <a:solidFill>
              <a:srgbClr val="00AF92"/>
            </a:solidFill>
          </p:grpSpPr>
          <p:sp>
            <p:nvSpPr>
              <p:cNvPr id="83"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a:solidFill>
                    <a:prstClr val="black"/>
                  </a:solidFill>
                </a:endParaRPr>
              </a:p>
            </p:txBody>
          </p:sp>
          <p:sp>
            <p:nvSpPr>
              <p:cNvPr id="84"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a:solidFill>
                    <a:prstClr val="black"/>
                  </a:solidFill>
                </a:endParaRPr>
              </a:p>
            </p:txBody>
          </p:sp>
        </p:grpSp>
      </p:grpSp>
      <p:grpSp>
        <p:nvGrpSpPr>
          <p:cNvPr id="6" name="组合 5"/>
          <p:cNvGrpSpPr/>
          <p:nvPr/>
        </p:nvGrpSpPr>
        <p:grpSpPr>
          <a:xfrm>
            <a:off x="5568265" y="1491819"/>
            <a:ext cx="1964444" cy="320004"/>
            <a:chOff x="6136061" y="1387647"/>
            <a:chExt cx="1964444" cy="320004"/>
          </a:xfrm>
        </p:grpSpPr>
        <p:sp>
          <p:nvSpPr>
            <p:cNvPr id="106" name="文本框 80">
              <a:extLst>
                <a:ext uri="{FF2B5EF4-FFF2-40B4-BE49-F238E27FC236}">
                  <a16:creationId xmlns:a16="http://schemas.microsoft.com/office/drawing/2014/main" id="{4FB44BEC-B9DE-427C-9CC8-EFC21ED83AD7}"/>
                </a:ext>
              </a:extLst>
            </p:cNvPr>
            <p:cNvSpPr txBox="1">
              <a:spLocks noChangeArrowheads="1"/>
            </p:cNvSpPr>
            <p:nvPr/>
          </p:nvSpPr>
          <p:spPr bwMode="auto">
            <a:xfrm>
              <a:off x="6659317" y="1407571"/>
              <a:ext cx="1441188"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2706"/>
              <a:r>
                <a:rPr lang="zh-CN" altLang="en-US" sz="1500" b="1" dirty="0">
                  <a:solidFill>
                    <a:srgbClr val="35363A"/>
                  </a:solidFill>
                  <a:latin typeface="微软雅黑" panose="020B0503020204020204" pitchFamily="34" charset="-122"/>
                  <a:ea typeface="微软雅黑" panose="020B0503020204020204" pitchFamily="34" charset="-122"/>
                </a:rPr>
                <a:t>按学科梳理</a:t>
              </a:r>
            </a:p>
          </p:txBody>
        </p:sp>
        <p:sp>
          <p:nvSpPr>
            <p:cNvPr id="85" name="Freeform 18"/>
            <p:cNvSpPr>
              <a:spLocks noEditPoints="1"/>
            </p:cNvSpPr>
            <p:nvPr/>
          </p:nvSpPr>
          <p:spPr bwMode="auto">
            <a:xfrm>
              <a:off x="6136061" y="1387647"/>
              <a:ext cx="382451" cy="293517"/>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rgbClr val="663A77"/>
            </a:solidFill>
            <a:ln>
              <a:noFill/>
            </a:ln>
          </p:spPr>
          <p:txBody>
            <a:bodyPr vert="horz" wrap="square" lIns="68580" tIns="34290" rIns="68580" bIns="34290" numCol="1" anchor="t" anchorCtr="0" compatLnSpc="1"/>
            <a:lstStyle/>
            <a:p>
              <a:endParaRPr lang="zh-CN" altLang="en-US" sz="1100">
                <a:solidFill>
                  <a:prstClr val="black"/>
                </a:solidFill>
              </a:endParaRPr>
            </a:p>
          </p:txBody>
        </p:sp>
      </p:grpSp>
      <p:grpSp>
        <p:nvGrpSpPr>
          <p:cNvPr id="7" name="组合 6"/>
          <p:cNvGrpSpPr/>
          <p:nvPr/>
        </p:nvGrpSpPr>
        <p:grpSpPr>
          <a:xfrm>
            <a:off x="5926170" y="2378251"/>
            <a:ext cx="1918660" cy="382508"/>
            <a:chOff x="6685788" y="2591643"/>
            <a:chExt cx="1918660" cy="382508"/>
          </a:xfrm>
        </p:grpSpPr>
        <p:sp>
          <p:nvSpPr>
            <p:cNvPr id="105" name="文本框 80">
              <a:extLst>
                <a:ext uri="{FF2B5EF4-FFF2-40B4-BE49-F238E27FC236}">
                  <a16:creationId xmlns:a16="http://schemas.microsoft.com/office/drawing/2014/main" id="{07FF61B5-A702-448C-8A01-11653DE79B49}"/>
                </a:ext>
              </a:extLst>
            </p:cNvPr>
            <p:cNvSpPr txBox="1">
              <a:spLocks noChangeArrowheads="1"/>
            </p:cNvSpPr>
            <p:nvPr/>
          </p:nvSpPr>
          <p:spPr bwMode="auto">
            <a:xfrm>
              <a:off x="7085210" y="2631707"/>
              <a:ext cx="1519238"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defTabSz="682706"/>
              <a:r>
                <a:rPr lang="zh-CN" altLang="en-US" sz="1500" b="1" dirty="0">
                  <a:solidFill>
                    <a:srgbClr val="35363A"/>
                  </a:solidFill>
                  <a:latin typeface="微软雅黑" panose="020B0503020204020204" pitchFamily="34" charset="-122"/>
                  <a:ea typeface="微软雅黑" panose="020B0503020204020204" pitchFamily="34" charset="-122"/>
                </a:rPr>
                <a:t>按研究层次梳理</a:t>
              </a:r>
            </a:p>
          </p:txBody>
        </p:sp>
        <p:grpSp>
          <p:nvGrpSpPr>
            <p:cNvPr id="86" name="Group 4"/>
            <p:cNvGrpSpPr>
              <a:grpSpLocks noChangeAspect="1"/>
            </p:cNvGrpSpPr>
            <p:nvPr/>
          </p:nvGrpSpPr>
          <p:grpSpPr bwMode="auto">
            <a:xfrm>
              <a:off x="6685788" y="2591643"/>
              <a:ext cx="247404" cy="382508"/>
              <a:chOff x="3540" y="531"/>
              <a:chExt cx="348" cy="511"/>
            </a:xfrm>
            <a:solidFill>
              <a:srgbClr val="C65885"/>
            </a:solidFill>
          </p:grpSpPr>
          <p:sp>
            <p:nvSpPr>
              <p:cNvPr id="87"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prstClr val="black"/>
                  </a:solidFill>
                </a:endParaRPr>
              </a:p>
            </p:txBody>
          </p:sp>
          <p:sp>
            <p:nvSpPr>
              <p:cNvPr id="88"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prstClr val="black"/>
                  </a:solidFill>
                </a:endParaRPr>
              </a:p>
            </p:txBody>
          </p:sp>
          <p:sp>
            <p:nvSpPr>
              <p:cNvPr id="89"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prstClr val="black"/>
                  </a:solidFill>
                </a:endParaRPr>
              </a:p>
            </p:txBody>
          </p:sp>
          <p:sp>
            <p:nvSpPr>
              <p:cNvPr id="101"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prstClr val="black"/>
                  </a:solidFill>
                </a:endParaRPr>
              </a:p>
            </p:txBody>
          </p:sp>
        </p:grpSp>
      </p:grpSp>
      <p:grpSp>
        <p:nvGrpSpPr>
          <p:cNvPr id="8" name="组合 7"/>
          <p:cNvGrpSpPr/>
          <p:nvPr/>
        </p:nvGrpSpPr>
        <p:grpSpPr>
          <a:xfrm>
            <a:off x="5521194" y="3293525"/>
            <a:ext cx="1461136" cy="329781"/>
            <a:chOff x="6498564" y="3867894"/>
            <a:chExt cx="1461136" cy="329781"/>
          </a:xfrm>
        </p:grpSpPr>
        <p:sp>
          <p:nvSpPr>
            <p:cNvPr id="104" name="文本框 80">
              <a:extLst>
                <a:ext uri="{FF2B5EF4-FFF2-40B4-BE49-F238E27FC236}">
                  <a16:creationId xmlns:a16="http://schemas.microsoft.com/office/drawing/2014/main" id="{60E806B7-CFAC-4ECC-AE60-09BA430BE9DD}"/>
                </a:ext>
              </a:extLst>
            </p:cNvPr>
            <p:cNvSpPr txBox="1">
              <a:spLocks noChangeArrowheads="1"/>
            </p:cNvSpPr>
            <p:nvPr/>
          </p:nvSpPr>
          <p:spPr bwMode="auto">
            <a:xfrm>
              <a:off x="6518512" y="3881653"/>
              <a:ext cx="1441188"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defTabSz="682706"/>
              <a:r>
                <a:rPr lang="zh-CN" altLang="en-US" sz="1500" b="1" dirty="0">
                  <a:solidFill>
                    <a:srgbClr val="35363A"/>
                  </a:solidFill>
                  <a:latin typeface="微软雅黑" panose="020B0503020204020204" pitchFamily="34" charset="-122"/>
                  <a:ea typeface="微软雅黑" panose="020B0503020204020204" pitchFamily="34" charset="-122"/>
                </a:rPr>
                <a:t>按</a:t>
              </a:r>
              <a:r>
                <a:rPr lang="en-US" altLang="zh-CN" sz="1500" b="1" dirty="0">
                  <a:solidFill>
                    <a:srgbClr val="35363A"/>
                  </a:solidFill>
                  <a:latin typeface="微软雅黑" panose="020B0503020204020204" pitchFamily="34" charset="-122"/>
                  <a:ea typeface="微软雅黑" panose="020B0503020204020204" pitchFamily="34" charset="-122"/>
                </a:rPr>
                <a:t>…..</a:t>
              </a:r>
              <a:r>
                <a:rPr lang="zh-CN" altLang="en-US" sz="1500" b="1" dirty="0">
                  <a:solidFill>
                    <a:srgbClr val="35363A"/>
                  </a:solidFill>
                  <a:latin typeface="微软雅黑" panose="020B0503020204020204" pitchFamily="34" charset="-122"/>
                  <a:ea typeface="微软雅黑" panose="020B0503020204020204" pitchFamily="34" charset="-122"/>
                </a:rPr>
                <a:t>梳理</a:t>
              </a:r>
            </a:p>
          </p:txBody>
        </p:sp>
        <p:grpSp>
          <p:nvGrpSpPr>
            <p:cNvPr id="107" name="Group 11"/>
            <p:cNvGrpSpPr>
              <a:grpSpLocks noChangeAspect="1"/>
            </p:cNvGrpSpPr>
            <p:nvPr/>
          </p:nvGrpSpPr>
          <p:grpSpPr bwMode="auto">
            <a:xfrm>
              <a:off x="6498564" y="3867894"/>
              <a:ext cx="308833" cy="329781"/>
              <a:chOff x="4827" y="1902"/>
              <a:chExt cx="574" cy="432"/>
            </a:xfrm>
            <a:solidFill>
              <a:srgbClr val="FFB850"/>
            </a:solidFill>
          </p:grpSpPr>
          <p:sp>
            <p:nvSpPr>
              <p:cNvPr id="108" name="Freeform 12"/>
              <p:cNvSpPr>
                <a:spLocks noEditPoints="1"/>
              </p:cNvSpPr>
              <p:nvPr/>
            </p:nvSpPr>
            <p:spPr bwMode="auto">
              <a:xfrm>
                <a:off x="5001" y="1999"/>
                <a:ext cx="400"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a:solidFill>
                    <a:prstClr val="black"/>
                  </a:solidFill>
                </a:endParaRPr>
              </a:p>
            </p:txBody>
          </p:sp>
          <p:sp>
            <p:nvSpPr>
              <p:cNvPr id="109" name="Freeform 13"/>
              <p:cNvSpPr>
                <a:spLocks noEditPoints="1"/>
              </p:cNvSpPr>
              <p:nvPr/>
            </p:nvSpPr>
            <p:spPr bwMode="auto">
              <a:xfrm>
                <a:off x="4827" y="1902"/>
                <a:ext cx="228"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a:solidFill>
                    <a:prstClr val="black"/>
                  </a:solidFill>
                </a:endParaRPr>
              </a:p>
            </p:txBody>
          </p:sp>
          <p:sp>
            <p:nvSpPr>
              <p:cNvPr id="110"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a:solidFill>
                    <a:prstClr val="black"/>
                  </a:solidFill>
                </a:endParaRPr>
              </a:p>
            </p:txBody>
          </p:sp>
        </p:grpSp>
      </p:grpSp>
    </p:spTree>
    <p:extLst>
      <p:ext uri="{BB962C8B-B14F-4D97-AF65-F5344CB8AC3E}">
        <p14:creationId xmlns:p14="http://schemas.microsoft.com/office/powerpoint/2010/main" val="4621833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等腰三角形 4"/>
          <p:cNvSpPr>
            <a:spLocks noChangeArrowheads="1"/>
          </p:cNvSpPr>
          <p:nvPr/>
        </p:nvSpPr>
        <p:spPr bwMode="auto">
          <a:xfrm rot="5400000">
            <a:off x="35537" y="189620"/>
            <a:ext cx="148047" cy="214355"/>
          </a:xfrm>
          <a:prstGeom prst="triangle">
            <a:avLst>
              <a:gd name="adj" fmla="val 50000"/>
            </a:avLst>
          </a:prstGeom>
          <a:solidFill>
            <a:schemeClr val="bg1"/>
          </a:solidFill>
          <a:ln>
            <a:noFill/>
          </a:ln>
        </p:spPr>
        <p:txBody>
          <a:bodyPr lIns="68316" tIns="34289" rIns="68316" bIns="34289" anchor="ctr"/>
          <a:lstStyle/>
          <a:p>
            <a:pPr algn="ctr" defTabSz="682808"/>
            <a:endParaRPr lang="zh-CN" altLang="zh-CN" sz="1400">
              <a:solidFill>
                <a:srgbClr val="FFFFFF"/>
              </a:solidFill>
              <a:latin typeface="宋体" panose="02010600030101010101" pitchFamily="2" charset="-122"/>
              <a:sym typeface="宋体" panose="02010600030101010101" pitchFamily="2" charset="-122"/>
            </a:endParaRPr>
          </a:p>
        </p:txBody>
      </p:sp>
      <p:sp>
        <p:nvSpPr>
          <p:cNvPr id="22" name="等腰三角形 4"/>
          <p:cNvSpPr>
            <a:spLocks noChangeArrowheads="1"/>
          </p:cNvSpPr>
          <p:nvPr/>
        </p:nvSpPr>
        <p:spPr bwMode="auto">
          <a:xfrm rot="5400000">
            <a:off x="35537" y="189626"/>
            <a:ext cx="148047" cy="214355"/>
          </a:xfrm>
          <a:prstGeom prst="triangle">
            <a:avLst>
              <a:gd name="adj" fmla="val 50000"/>
            </a:avLst>
          </a:prstGeom>
          <a:solidFill>
            <a:schemeClr val="bg1"/>
          </a:solidFill>
          <a:ln>
            <a:noFill/>
          </a:ln>
        </p:spPr>
        <p:txBody>
          <a:bodyPr lIns="68307" tIns="34289" rIns="68307" bIns="34289" anchor="ctr"/>
          <a:lstStyle/>
          <a:p>
            <a:pPr algn="ctr" defTabSz="682706"/>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23" name="组合 22"/>
          <p:cNvGrpSpPr/>
          <p:nvPr/>
        </p:nvGrpSpPr>
        <p:grpSpPr>
          <a:xfrm>
            <a:off x="11" y="100084"/>
            <a:ext cx="9144021" cy="381770"/>
            <a:chOff x="11" y="100082"/>
            <a:chExt cx="9144021" cy="381770"/>
          </a:xfrm>
        </p:grpSpPr>
        <p:sp>
          <p:nvSpPr>
            <p:cNvPr id="24" name="任意多边形 23"/>
            <p:cNvSpPr/>
            <p:nvPr>
              <p:custDataLst>
                <p:tags r:id="rId1"/>
              </p:custDataLst>
            </p:nvPr>
          </p:nvSpPr>
          <p:spPr>
            <a:xfrm>
              <a:off x="521577" y="459606"/>
              <a:ext cx="8622455" cy="22246"/>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25" name="任意多边形 24"/>
            <p:cNvSpPr/>
            <p:nvPr>
              <p:custDataLst>
                <p:tags r:id="rId2"/>
              </p:custDataLst>
            </p:nvPr>
          </p:nvSpPr>
          <p:spPr>
            <a:xfrm>
              <a:off x="11" y="100082"/>
              <a:ext cx="410465" cy="381768"/>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21" tIns="34214" rIns="68421" bIns="34214" numCol="1" spcCol="0" rtlCol="0" fromWordArt="0" anchor="ctr" anchorCtr="0" forceAA="0" compatLnSpc="1">
              <a:noAutofit/>
            </a:bodyPr>
            <a:lstStyle/>
            <a:p>
              <a:pPr algn="ctr" defTabSz="645799" fontAlgn="base">
                <a:spcBef>
                  <a:spcPct val="0"/>
                </a:spcBef>
                <a:spcAft>
                  <a:spcPct val="0"/>
                </a:spcAft>
              </a:pPr>
              <a:endParaRPr lang="zh-CN" altLang="en-US" sz="1400" dirty="0">
                <a:solidFill>
                  <a:srgbClr val="7EC234"/>
                </a:solidFill>
                <a:sym typeface="Arial" panose="020B0604020202020204" pitchFamily="34" charset="0"/>
              </a:endParaRPr>
            </a:p>
          </p:txBody>
        </p:sp>
        <p:sp>
          <p:nvSpPr>
            <p:cNvPr id="26" name="Content Placeholder 2"/>
            <p:cNvSpPr txBox="1"/>
            <p:nvPr/>
          </p:nvSpPr>
          <p:spPr>
            <a:xfrm>
              <a:off x="518789" y="123481"/>
              <a:ext cx="2181013" cy="311623"/>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solidFill>
                    <a:srgbClr val="3B68A1"/>
                  </a:solidFill>
                  <a:latin typeface="微软雅黑" panose="020B0503020204020204" pitchFamily="34" charset="-122"/>
                  <a:ea typeface="微软雅黑" panose="020B0503020204020204" pitchFamily="34" charset="-122"/>
                </a:rPr>
                <a:t>3 </a:t>
              </a:r>
              <a:r>
                <a:rPr lang="zh-CN" altLang="en-US" sz="2000" b="1" dirty="0">
                  <a:solidFill>
                    <a:srgbClr val="3B68A1"/>
                  </a:solidFill>
                  <a:latin typeface="微软雅黑" panose="020B0503020204020204" pitchFamily="34" charset="-122"/>
                  <a:ea typeface="微软雅黑" panose="020B0503020204020204" pitchFamily="34" charset="-122"/>
                </a:rPr>
                <a:t>精准定位文献</a:t>
              </a:r>
            </a:p>
          </p:txBody>
        </p:sp>
      </p:grpSp>
      <p:pic>
        <p:nvPicPr>
          <p:cNvPr id="30" name="图片 3" descr="海量数据"/>
          <p:cNvPicPr>
            <a:picLocks noChangeAspect="1"/>
          </p:cNvPicPr>
          <p:nvPr/>
        </p:nvPicPr>
        <p:blipFill>
          <a:blip r:embed="rId5"/>
          <a:stretch>
            <a:fillRect/>
          </a:stretch>
        </p:blipFill>
        <p:spPr>
          <a:xfrm>
            <a:off x="37535" y="619350"/>
            <a:ext cx="9070975" cy="4184650"/>
          </a:xfrm>
          <a:prstGeom prst="rect">
            <a:avLst/>
          </a:prstGeom>
          <a:noFill/>
          <a:ln w="9525">
            <a:noFill/>
          </a:ln>
        </p:spPr>
      </p:pic>
      <p:sp>
        <p:nvSpPr>
          <p:cNvPr id="31" name=" 200"/>
          <p:cNvSpPr/>
          <p:nvPr/>
        </p:nvSpPr>
        <p:spPr>
          <a:xfrm>
            <a:off x="5939225" y="2694530"/>
            <a:ext cx="885190" cy="258445"/>
          </a:xfrm>
          <a:prstGeom prst="frame">
            <a:avLst/>
          </a:prstGeom>
          <a:gradFill>
            <a:gsLst>
              <a:gs pos="0">
                <a:schemeClr val="accent2">
                  <a:satMod val="103000"/>
                  <a:lumMod val="102000"/>
                  <a:tint val="94000"/>
                </a:schemeClr>
              </a:gs>
              <a:gs pos="5000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trike="noStrike" noProof="1">
              <a:solidFill>
                <a:schemeClr val="tx1"/>
              </a:solidFill>
            </a:endParaRPr>
          </a:p>
        </p:txBody>
      </p:sp>
      <p:sp>
        <p:nvSpPr>
          <p:cNvPr id="32" name=" 160"/>
          <p:cNvSpPr/>
          <p:nvPr/>
        </p:nvSpPr>
        <p:spPr>
          <a:xfrm rot="10500000">
            <a:off x="5372805" y="2895190"/>
            <a:ext cx="553720" cy="32321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AA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trike="noStrike" noProof="1">
              <a:solidFill>
                <a:srgbClr val="FFFFFF"/>
              </a:solidFill>
            </a:endParaRPr>
          </a:p>
        </p:txBody>
      </p:sp>
      <p:sp>
        <p:nvSpPr>
          <p:cNvPr id="33" name=" 167"/>
          <p:cNvSpPr/>
          <p:nvPr/>
        </p:nvSpPr>
        <p:spPr>
          <a:xfrm>
            <a:off x="2894400" y="3241900"/>
            <a:ext cx="2465070" cy="882650"/>
          </a:xfrm>
          <a:prstGeom prst="roundRect">
            <a:avLst/>
          </a:prstGeom>
          <a:solidFill>
            <a:srgbClr val="FFAA2D"/>
          </a:solidFill>
          <a:ln w="28575" cmpd="dbl">
            <a:no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海量数据</a:t>
            </a:r>
          </a:p>
          <a:p>
            <a:pPr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真的需要全部看完吗？？</a:t>
            </a:r>
          </a:p>
          <a:p>
            <a:pPr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真的能检测到我想要的吗？？</a:t>
            </a:r>
          </a:p>
        </p:txBody>
      </p:sp>
      <p:sp>
        <p:nvSpPr>
          <p:cNvPr id="35" name="矩形 34">
            <a:extLst>
              <a:ext uri="{FF2B5EF4-FFF2-40B4-BE49-F238E27FC236}">
                <a16:creationId xmlns:a16="http://schemas.microsoft.com/office/drawing/2014/main" id="{EBDD6560-EA96-4C07-93EE-8BDD6D0B9C87}"/>
              </a:ext>
            </a:extLst>
          </p:cNvPr>
          <p:cNvSpPr/>
          <p:nvPr/>
        </p:nvSpPr>
        <p:spPr>
          <a:xfrm>
            <a:off x="7452321" y="1569860"/>
            <a:ext cx="1656184" cy="138311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090" tIns="45545" rIns="91090" bIns="45545" rtlCol="0" anchor="ctr"/>
          <a:lstStyle/>
          <a:p>
            <a:pPr algn="ctr"/>
            <a:endParaRPr lang="zh-CN" altLang="en-US"/>
          </a:p>
        </p:txBody>
      </p:sp>
      <p:sp>
        <p:nvSpPr>
          <p:cNvPr id="36" name="矩形 35">
            <a:extLst>
              <a:ext uri="{FF2B5EF4-FFF2-40B4-BE49-F238E27FC236}">
                <a16:creationId xmlns:a16="http://schemas.microsoft.com/office/drawing/2014/main" id="{9AEF144C-5AEB-4838-9643-3416A194CF83}"/>
              </a:ext>
            </a:extLst>
          </p:cNvPr>
          <p:cNvSpPr/>
          <p:nvPr/>
        </p:nvSpPr>
        <p:spPr>
          <a:xfrm>
            <a:off x="7452321" y="2952976"/>
            <a:ext cx="1656184" cy="117157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090" tIns="45545" rIns="91090" bIns="45545" rtlCol="0" anchor="ctr"/>
          <a:lstStyle/>
          <a:p>
            <a:pPr algn="ctr"/>
            <a:endParaRPr lang="zh-CN" altLang="en-US"/>
          </a:p>
        </p:txBody>
      </p:sp>
      <p:sp>
        <p:nvSpPr>
          <p:cNvPr id="37" name="矩形 36">
            <a:extLst>
              <a:ext uri="{FF2B5EF4-FFF2-40B4-BE49-F238E27FC236}">
                <a16:creationId xmlns:a16="http://schemas.microsoft.com/office/drawing/2014/main" id="{9AEF144C-5AEB-4838-9643-3416A194CF83}"/>
              </a:ext>
            </a:extLst>
          </p:cNvPr>
          <p:cNvSpPr/>
          <p:nvPr/>
        </p:nvSpPr>
        <p:spPr>
          <a:xfrm>
            <a:off x="7452321" y="4124723"/>
            <a:ext cx="1656184" cy="73818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090" tIns="45545" rIns="91090" bIns="45545" rtlCol="0" anchor="ctr"/>
          <a:lstStyle/>
          <a:p>
            <a:pPr algn="ctr"/>
            <a:endParaRPr lang="zh-CN" altLang="en-US"/>
          </a:p>
        </p:txBody>
      </p:sp>
    </p:spTree>
    <p:extLst>
      <p:ext uri="{BB962C8B-B14F-4D97-AF65-F5344CB8AC3E}">
        <p14:creationId xmlns:p14="http://schemas.microsoft.com/office/powerpoint/2010/main" val="67258201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4"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1"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8"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1" grpId="3" animBg="1"/>
      <p:bldP spid="31" grpId="4" animBg="1"/>
      <p:bldP spid="32" grpId="0" animBg="1"/>
      <p:bldP spid="32" grpId="1" animBg="1"/>
      <p:bldP spid="33" grpId="0" animBg="1"/>
      <p:bldP spid="33" grpId="1" animBg="1"/>
      <p:bldP spid="33" grpId="2" animBg="1"/>
      <p:bldP spid="33" grpId="3" animBg="1"/>
      <p:bldP spid="33" grpId="4" animBg="1"/>
      <p:bldP spid="33" grpId="5" animBg="1"/>
      <p:bldP spid="33" grpId="6" animBg="1"/>
      <p:bldP spid="33" grpId="7" animBg="1"/>
      <p:bldP spid="33" grpId="8"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3C1661E0-2832-45DE-A493-7CC66E812322}"/>
              </a:ext>
            </a:extLst>
          </p:cNvPr>
          <p:cNvSpPr/>
          <p:nvPr/>
        </p:nvSpPr>
        <p:spPr>
          <a:xfrm>
            <a:off x="1648604" y="1297800"/>
            <a:ext cx="840600" cy="730440"/>
          </a:xfrm>
          <a:prstGeom prst="roundRect">
            <a:avLst>
              <a:gd name="adj" fmla="val 13889"/>
            </a:avLst>
          </a:prstGeom>
          <a:solidFill>
            <a:srgbClr val="FFFFFF"/>
          </a:solidFill>
          <a:ln w="25560">
            <a:noFill/>
          </a:ln>
        </p:spPr>
      </p:sp>
      <p:sp>
        <p:nvSpPr>
          <p:cNvPr id="4" name="CustomShape 2">
            <a:extLst>
              <a:ext uri="{FF2B5EF4-FFF2-40B4-BE49-F238E27FC236}">
                <a16:creationId xmlns:a16="http://schemas.microsoft.com/office/drawing/2014/main" id="{CDF541BC-6D07-4454-9E8F-363862E57024}"/>
              </a:ext>
            </a:extLst>
          </p:cNvPr>
          <p:cNvSpPr/>
          <p:nvPr/>
        </p:nvSpPr>
        <p:spPr>
          <a:xfrm>
            <a:off x="1684964" y="1319040"/>
            <a:ext cx="804600" cy="675360"/>
          </a:xfrm>
          <a:prstGeom prst="roundRect">
            <a:avLst>
              <a:gd name="adj" fmla="val 13889"/>
            </a:avLst>
          </a:prstGeom>
          <a:solidFill>
            <a:srgbClr val="0070C0"/>
          </a:solidFill>
          <a:ln w="25560">
            <a:noFill/>
          </a:ln>
        </p:spPr>
      </p:sp>
      <p:sp>
        <p:nvSpPr>
          <p:cNvPr id="5" name="CustomShape 3">
            <a:extLst>
              <a:ext uri="{FF2B5EF4-FFF2-40B4-BE49-F238E27FC236}">
                <a16:creationId xmlns:a16="http://schemas.microsoft.com/office/drawing/2014/main" id="{186308DB-148A-443C-96E5-080B6D345672}"/>
              </a:ext>
            </a:extLst>
          </p:cNvPr>
          <p:cNvSpPr/>
          <p:nvPr/>
        </p:nvSpPr>
        <p:spPr>
          <a:xfrm>
            <a:off x="1611164" y="1362240"/>
            <a:ext cx="878400" cy="547200"/>
          </a:xfrm>
          <a:prstGeom prst="rect">
            <a:avLst/>
          </a:prstGeom>
          <a:noFill/>
          <a:ln>
            <a:noFill/>
          </a:ln>
        </p:spPr>
        <p:txBody>
          <a:bodyPr lIns="90000" tIns="45000" rIns="90000" bIns="45000"/>
          <a:lstStyle/>
          <a:p>
            <a:pPr algn="ctr">
              <a:lnSpc>
                <a:spcPct val="100000"/>
              </a:lnSpc>
            </a:pPr>
            <a:r>
              <a:rPr lang="en-US" sz="3000">
                <a:solidFill>
                  <a:srgbClr val="FFFFFF"/>
                </a:solidFill>
                <a:latin typeface="Impact"/>
              </a:rPr>
              <a:t>1</a:t>
            </a:r>
            <a:endParaRPr/>
          </a:p>
        </p:txBody>
      </p:sp>
      <p:pic>
        <p:nvPicPr>
          <p:cNvPr id="6" name="图片 58">
            <a:extLst>
              <a:ext uri="{FF2B5EF4-FFF2-40B4-BE49-F238E27FC236}">
                <a16:creationId xmlns:a16="http://schemas.microsoft.com/office/drawing/2014/main" id="{C2FFAFEA-5EE0-4DD8-8793-DCEDB3B4910A}"/>
              </a:ext>
            </a:extLst>
          </p:cNvPr>
          <p:cNvPicPr/>
          <p:nvPr/>
        </p:nvPicPr>
        <p:blipFill>
          <a:blip r:embed="rId3"/>
          <a:srcRect t="76771"/>
          <a:stretch>
            <a:fillRect/>
          </a:stretch>
        </p:blipFill>
        <p:spPr>
          <a:xfrm>
            <a:off x="3292724" y="1997280"/>
            <a:ext cx="3733200" cy="150480"/>
          </a:xfrm>
          <a:prstGeom prst="rect">
            <a:avLst/>
          </a:prstGeom>
          <a:ln>
            <a:noFill/>
          </a:ln>
        </p:spPr>
      </p:pic>
      <p:pic>
        <p:nvPicPr>
          <p:cNvPr id="7" name="图片 60">
            <a:extLst>
              <a:ext uri="{FF2B5EF4-FFF2-40B4-BE49-F238E27FC236}">
                <a16:creationId xmlns:a16="http://schemas.microsoft.com/office/drawing/2014/main" id="{2072ABE2-F9A3-435F-AB3A-C0744ACC72BF}"/>
              </a:ext>
            </a:extLst>
          </p:cNvPr>
          <p:cNvPicPr/>
          <p:nvPr/>
        </p:nvPicPr>
        <p:blipFill>
          <a:blip r:embed="rId3"/>
          <a:srcRect t="76771"/>
          <a:stretch>
            <a:fillRect/>
          </a:stretch>
        </p:blipFill>
        <p:spPr>
          <a:xfrm rot="16200000">
            <a:off x="7132124" y="1532520"/>
            <a:ext cx="718200" cy="354240"/>
          </a:xfrm>
          <a:prstGeom prst="rect">
            <a:avLst/>
          </a:prstGeom>
          <a:ln>
            <a:noFill/>
          </a:ln>
        </p:spPr>
      </p:pic>
      <p:sp>
        <p:nvSpPr>
          <p:cNvPr id="8" name="CustomShape 4">
            <a:extLst>
              <a:ext uri="{FF2B5EF4-FFF2-40B4-BE49-F238E27FC236}">
                <a16:creationId xmlns:a16="http://schemas.microsoft.com/office/drawing/2014/main" id="{5D7D4FCB-13EA-4157-9259-8FEA7631F2F7}"/>
              </a:ext>
            </a:extLst>
          </p:cNvPr>
          <p:cNvSpPr/>
          <p:nvPr/>
        </p:nvSpPr>
        <p:spPr>
          <a:xfrm>
            <a:off x="2849924" y="1303560"/>
            <a:ext cx="4493880" cy="718200"/>
          </a:xfrm>
          <a:prstGeom prst="roundRect">
            <a:avLst>
              <a:gd name="adj" fmla="val 9218"/>
            </a:avLst>
          </a:prstGeom>
          <a:gradFill>
            <a:gsLst>
              <a:gs pos="0">
                <a:srgbClr val="E8E8E8"/>
              </a:gs>
              <a:gs pos="100000">
                <a:srgbClr val="ECECEC"/>
              </a:gs>
            </a:gsLst>
            <a:lin ang="5400000"/>
          </a:gradFill>
          <a:ln w="25560">
            <a:noFill/>
          </a:ln>
        </p:spPr>
        <p:txBody>
          <a:bodyPr/>
          <a:lstStyle/>
          <a:p>
            <a:endParaRPr lang="zh-CN" altLang="en-US"/>
          </a:p>
        </p:txBody>
      </p:sp>
      <p:sp>
        <p:nvSpPr>
          <p:cNvPr id="9" name="CustomShape 5">
            <a:extLst>
              <a:ext uri="{FF2B5EF4-FFF2-40B4-BE49-F238E27FC236}">
                <a16:creationId xmlns:a16="http://schemas.microsoft.com/office/drawing/2014/main" id="{A7AB744C-9A1E-46D7-A168-9D60BFF44B77}"/>
              </a:ext>
            </a:extLst>
          </p:cNvPr>
          <p:cNvSpPr/>
          <p:nvPr/>
        </p:nvSpPr>
        <p:spPr>
          <a:xfrm>
            <a:off x="3528164" y="1407960"/>
            <a:ext cx="3210120" cy="456120"/>
          </a:xfrm>
          <a:prstGeom prst="rect">
            <a:avLst/>
          </a:prstGeom>
          <a:noFill/>
          <a:ln>
            <a:noFill/>
          </a:ln>
        </p:spPr>
        <p:txBody>
          <a:bodyPr lIns="90000" tIns="45000" rIns="90000" bIns="45000"/>
          <a:lstStyle/>
          <a:p>
            <a:pPr>
              <a:lnSpc>
                <a:spcPct val="100000"/>
              </a:lnSpc>
            </a:pPr>
            <a:r>
              <a:rPr lang="en-US" sz="2400" b="1" dirty="0">
                <a:solidFill>
                  <a:srgbClr val="FFC000"/>
                </a:solidFill>
                <a:latin typeface="微软雅黑"/>
                <a:ea typeface="微软雅黑"/>
              </a:rPr>
              <a:t> </a:t>
            </a:r>
            <a:r>
              <a:rPr lang="zh-CN" altLang="en-US" sz="2400" b="1" dirty="0">
                <a:solidFill>
                  <a:srgbClr val="0070C0"/>
                </a:solidFill>
                <a:latin typeface="微软雅黑"/>
                <a:ea typeface="微软雅黑"/>
              </a:rPr>
              <a:t>国内外数据库类型</a:t>
            </a:r>
            <a:endParaRPr dirty="0"/>
          </a:p>
        </p:txBody>
      </p:sp>
      <p:sp>
        <p:nvSpPr>
          <p:cNvPr id="10" name="CustomShape 6">
            <a:extLst>
              <a:ext uri="{FF2B5EF4-FFF2-40B4-BE49-F238E27FC236}">
                <a16:creationId xmlns:a16="http://schemas.microsoft.com/office/drawing/2014/main" id="{8187AEAB-801B-4CB7-8C5A-48CA90C2B2D2}"/>
              </a:ext>
            </a:extLst>
          </p:cNvPr>
          <p:cNvSpPr/>
          <p:nvPr/>
        </p:nvSpPr>
        <p:spPr>
          <a:xfrm>
            <a:off x="3240164" y="1520640"/>
            <a:ext cx="138600" cy="90720"/>
          </a:xfrm>
          <a:prstGeom prst="rect">
            <a:avLst/>
          </a:prstGeom>
          <a:solidFill>
            <a:srgbClr val="0070C0"/>
          </a:solidFill>
          <a:ln>
            <a:noFill/>
          </a:ln>
        </p:spPr>
      </p:sp>
      <p:sp>
        <p:nvSpPr>
          <p:cNvPr id="11" name="CustomShape 7">
            <a:extLst>
              <a:ext uri="{FF2B5EF4-FFF2-40B4-BE49-F238E27FC236}">
                <a16:creationId xmlns:a16="http://schemas.microsoft.com/office/drawing/2014/main" id="{ECC70ED6-80A7-4411-965B-3D070D7E661F}"/>
              </a:ext>
            </a:extLst>
          </p:cNvPr>
          <p:cNvSpPr/>
          <p:nvPr/>
        </p:nvSpPr>
        <p:spPr>
          <a:xfrm>
            <a:off x="3149084" y="1636200"/>
            <a:ext cx="306000" cy="143280"/>
          </a:xfrm>
          <a:prstGeom prst="rect">
            <a:avLst/>
          </a:prstGeom>
          <a:solidFill>
            <a:srgbClr val="0070C0"/>
          </a:solidFill>
          <a:ln>
            <a:noFill/>
          </a:ln>
        </p:spPr>
      </p:sp>
      <p:pic>
        <p:nvPicPr>
          <p:cNvPr id="12" name="图片 56">
            <a:extLst>
              <a:ext uri="{FF2B5EF4-FFF2-40B4-BE49-F238E27FC236}">
                <a16:creationId xmlns:a16="http://schemas.microsoft.com/office/drawing/2014/main" id="{7C48D05B-CE73-4C96-85AD-770F16D59FD6}"/>
              </a:ext>
            </a:extLst>
          </p:cNvPr>
          <p:cNvPicPr/>
          <p:nvPr/>
        </p:nvPicPr>
        <p:blipFill>
          <a:blip r:embed="rId3"/>
          <a:srcRect t="76771"/>
          <a:stretch>
            <a:fillRect/>
          </a:stretch>
        </p:blipFill>
        <p:spPr>
          <a:xfrm rot="16200000">
            <a:off x="7122764" y="2418120"/>
            <a:ext cx="718200" cy="354240"/>
          </a:xfrm>
          <a:prstGeom prst="rect">
            <a:avLst/>
          </a:prstGeom>
          <a:ln>
            <a:noFill/>
          </a:ln>
        </p:spPr>
      </p:pic>
      <p:sp>
        <p:nvSpPr>
          <p:cNvPr id="13" name="CustomShape 8">
            <a:extLst>
              <a:ext uri="{FF2B5EF4-FFF2-40B4-BE49-F238E27FC236}">
                <a16:creationId xmlns:a16="http://schemas.microsoft.com/office/drawing/2014/main" id="{FBD7384A-FB6E-4775-B743-8E597BA81427}"/>
              </a:ext>
            </a:extLst>
          </p:cNvPr>
          <p:cNvSpPr/>
          <p:nvPr/>
        </p:nvSpPr>
        <p:spPr>
          <a:xfrm>
            <a:off x="2849564" y="2224080"/>
            <a:ext cx="4493880" cy="718200"/>
          </a:xfrm>
          <a:prstGeom prst="roundRect">
            <a:avLst>
              <a:gd name="adj" fmla="val 9218"/>
            </a:avLst>
          </a:prstGeom>
          <a:gradFill>
            <a:gsLst>
              <a:gs pos="0">
                <a:srgbClr val="E8E8E8"/>
              </a:gs>
              <a:gs pos="100000">
                <a:srgbClr val="ECECEC"/>
              </a:gs>
            </a:gsLst>
            <a:lin ang="5400000"/>
          </a:gradFill>
          <a:ln w="25560">
            <a:noFill/>
          </a:ln>
        </p:spPr>
      </p:sp>
      <p:sp>
        <p:nvSpPr>
          <p:cNvPr id="14" name="CustomShape 9">
            <a:extLst>
              <a:ext uri="{FF2B5EF4-FFF2-40B4-BE49-F238E27FC236}">
                <a16:creationId xmlns:a16="http://schemas.microsoft.com/office/drawing/2014/main" id="{46461831-C8C8-41E1-BA3D-A942512EE1DB}"/>
              </a:ext>
            </a:extLst>
          </p:cNvPr>
          <p:cNvSpPr/>
          <p:nvPr/>
        </p:nvSpPr>
        <p:spPr>
          <a:xfrm>
            <a:off x="1648604" y="2236320"/>
            <a:ext cx="840600" cy="707760"/>
          </a:xfrm>
          <a:prstGeom prst="roundRect">
            <a:avLst>
              <a:gd name="adj" fmla="val 13889"/>
            </a:avLst>
          </a:prstGeom>
          <a:solidFill>
            <a:srgbClr val="FFFFFF"/>
          </a:solidFill>
          <a:ln w="25560">
            <a:noFill/>
          </a:ln>
        </p:spPr>
      </p:sp>
      <p:sp>
        <p:nvSpPr>
          <p:cNvPr id="16" name="CustomShape 10">
            <a:extLst>
              <a:ext uri="{FF2B5EF4-FFF2-40B4-BE49-F238E27FC236}">
                <a16:creationId xmlns:a16="http://schemas.microsoft.com/office/drawing/2014/main" id="{9FC10C41-83B0-4624-85EE-98F200DFA99A}"/>
              </a:ext>
            </a:extLst>
          </p:cNvPr>
          <p:cNvSpPr/>
          <p:nvPr/>
        </p:nvSpPr>
        <p:spPr>
          <a:xfrm>
            <a:off x="1684964" y="2257560"/>
            <a:ext cx="804600" cy="696960"/>
          </a:xfrm>
          <a:prstGeom prst="roundRect">
            <a:avLst>
              <a:gd name="adj" fmla="val 13889"/>
            </a:avLst>
          </a:prstGeom>
          <a:solidFill>
            <a:srgbClr val="FE9F00"/>
          </a:solidFill>
          <a:ln w="25560">
            <a:noFill/>
          </a:ln>
        </p:spPr>
      </p:sp>
      <p:sp>
        <p:nvSpPr>
          <p:cNvPr id="17" name="CustomShape 11">
            <a:extLst>
              <a:ext uri="{FF2B5EF4-FFF2-40B4-BE49-F238E27FC236}">
                <a16:creationId xmlns:a16="http://schemas.microsoft.com/office/drawing/2014/main" id="{66219B76-D62C-4ABA-A5B9-0E8E5FCCA390}"/>
              </a:ext>
            </a:extLst>
          </p:cNvPr>
          <p:cNvSpPr/>
          <p:nvPr/>
        </p:nvSpPr>
        <p:spPr>
          <a:xfrm>
            <a:off x="1611164" y="2297880"/>
            <a:ext cx="878400" cy="547200"/>
          </a:xfrm>
          <a:prstGeom prst="rect">
            <a:avLst/>
          </a:prstGeom>
          <a:noFill/>
          <a:ln>
            <a:noFill/>
          </a:ln>
        </p:spPr>
        <p:txBody>
          <a:bodyPr lIns="90000" tIns="45000" rIns="90000" bIns="45000"/>
          <a:lstStyle/>
          <a:p>
            <a:pPr algn="ctr">
              <a:lnSpc>
                <a:spcPct val="100000"/>
              </a:lnSpc>
            </a:pPr>
            <a:r>
              <a:rPr lang="en-US" sz="3000">
                <a:solidFill>
                  <a:srgbClr val="FFFFFF"/>
                </a:solidFill>
                <a:latin typeface="Impact"/>
              </a:rPr>
              <a:t>2</a:t>
            </a:r>
            <a:endParaRPr/>
          </a:p>
        </p:txBody>
      </p:sp>
      <p:sp>
        <p:nvSpPr>
          <p:cNvPr id="18" name="CustomShape 12">
            <a:extLst>
              <a:ext uri="{FF2B5EF4-FFF2-40B4-BE49-F238E27FC236}">
                <a16:creationId xmlns:a16="http://schemas.microsoft.com/office/drawing/2014/main" id="{228E01C7-8D8E-4869-8E8F-72B671BE300A}"/>
              </a:ext>
            </a:extLst>
          </p:cNvPr>
          <p:cNvSpPr/>
          <p:nvPr/>
        </p:nvSpPr>
        <p:spPr>
          <a:xfrm>
            <a:off x="3149084" y="2531880"/>
            <a:ext cx="71280" cy="92160"/>
          </a:xfrm>
          <a:prstGeom prst="rect">
            <a:avLst/>
          </a:prstGeom>
          <a:solidFill>
            <a:srgbClr val="FE9F00"/>
          </a:solidFill>
          <a:ln>
            <a:noFill/>
          </a:ln>
        </p:spPr>
      </p:sp>
      <p:sp>
        <p:nvSpPr>
          <p:cNvPr id="19" name="CustomShape 13">
            <a:extLst>
              <a:ext uri="{FF2B5EF4-FFF2-40B4-BE49-F238E27FC236}">
                <a16:creationId xmlns:a16="http://schemas.microsoft.com/office/drawing/2014/main" id="{8A355540-5D99-43C0-9133-B707E2C7DE2F}"/>
              </a:ext>
            </a:extLst>
          </p:cNvPr>
          <p:cNvSpPr/>
          <p:nvPr/>
        </p:nvSpPr>
        <p:spPr>
          <a:xfrm>
            <a:off x="3239084" y="2519280"/>
            <a:ext cx="71280" cy="104760"/>
          </a:xfrm>
          <a:prstGeom prst="rect">
            <a:avLst/>
          </a:prstGeom>
          <a:solidFill>
            <a:srgbClr val="FE9F00"/>
          </a:solidFill>
          <a:ln>
            <a:noFill/>
          </a:ln>
        </p:spPr>
      </p:sp>
      <p:sp>
        <p:nvSpPr>
          <p:cNvPr id="20" name="CustomShape 14">
            <a:extLst>
              <a:ext uri="{FF2B5EF4-FFF2-40B4-BE49-F238E27FC236}">
                <a16:creationId xmlns:a16="http://schemas.microsoft.com/office/drawing/2014/main" id="{C900E34C-E24D-4A54-8CD9-033CE6B13C96}"/>
              </a:ext>
            </a:extLst>
          </p:cNvPr>
          <p:cNvSpPr/>
          <p:nvPr/>
        </p:nvSpPr>
        <p:spPr>
          <a:xfrm>
            <a:off x="3330884" y="2501640"/>
            <a:ext cx="71280" cy="122040"/>
          </a:xfrm>
          <a:prstGeom prst="rect">
            <a:avLst/>
          </a:prstGeom>
          <a:solidFill>
            <a:srgbClr val="FE9F00"/>
          </a:solidFill>
          <a:ln>
            <a:noFill/>
          </a:ln>
        </p:spPr>
      </p:sp>
      <p:sp>
        <p:nvSpPr>
          <p:cNvPr id="21" name="CustomShape 15">
            <a:extLst>
              <a:ext uri="{FF2B5EF4-FFF2-40B4-BE49-F238E27FC236}">
                <a16:creationId xmlns:a16="http://schemas.microsoft.com/office/drawing/2014/main" id="{A9E788AD-42F8-4F3D-8D1D-2104DE72DDB4}"/>
              </a:ext>
            </a:extLst>
          </p:cNvPr>
          <p:cNvSpPr/>
          <p:nvPr/>
        </p:nvSpPr>
        <p:spPr>
          <a:xfrm>
            <a:off x="3419804" y="2480040"/>
            <a:ext cx="71280" cy="143640"/>
          </a:xfrm>
          <a:prstGeom prst="rect">
            <a:avLst/>
          </a:prstGeom>
          <a:solidFill>
            <a:srgbClr val="FE9F00"/>
          </a:solidFill>
          <a:ln>
            <a:noFill/>
          </a:ln>
        </p:spPr>
      </p:sp>
      <p:sp>
        <p:nvSpPr>
          <p:cNvPr id="22" name="CustomShape 16">
            <a:extLst>
              <a:ext uri="{FF2B5EF4-FFF2-40B4-BE49-F238E27FC236}">
                <a16:creationId xmlns:a16="http://schemas.microsoft.com/office/drawing/2014/main" id="{70341C47-1EB1-4F51-8F90-CDA0A7F1932B}"/>
              </a:ext>
            </a:extLst>
          </p:cNvPr>
          <p:cNvSpPr/>
          <p:nvPr/>
        </p:nvSpPr>
        <p:spPr>
          <a:xfrm>
            <a:off x="3196964" y="2390760"/>
            <a:ext cx="205200" cy="109440"/>
          </a:xfrm>
          <a:prstGeom prst="rect">
            <a:avLst/>
          </a:prstGeom>
          <a:solidFill>
            <a:srgbClr val="FE9F00"/>
          </a:solidFill>
          <a:ln>
            <a:noFill/>
          </a:ln>
        </p:spPr>
      </p:sp>
      <p:sp>
        <p:nvSpPr>
          <p:cNvPr id="23" name="CustomShape 17">
            <a:extLst>
              <a:ext uri="{FF2B5EF4-FFF2-40B4-BE49-F238E27FC236}">
                <a16:creationId xmlns:a16="http://schemas.microsoft.com/office/drawing/2014/main" id="{C704ACE0-06CD-462E-9AD6-DC172EDEA351}"/>
              </a:ext>
            </a:extLst>
          </p:cNvPr>
          <p:cNvSpPr/>
          <p:nvPr/>
        </p:nvSpPr>
        <p:spPr>
          <a:xfrm>
            <a:off x="3641564" y="2332440"/>
            <a:ext cx="3130200" cy="456840"/>
          </a:xfrm>
          <a:prstGeom prst="rect">
            <a:avLst/>
          </a:prstGeom>
          <a:noFill/>
          <a:ln>
            <a:noFill/>
          </a:ln>
        </p:spPr>
        <p:txBody>
          <a:bodyPr lIns="90720" tIns="45360" rIns="90720" bIns="45360"/>
          <a:lstStyle/>
          <a:p>
            <a:pPr>
              <a:lnSpc>
                <a:spcPct val="100000"/>
              </a:lnSpc>
            </a:pPr>
            <a:r>
              <a:rPr lang="en-US" sz="2400" b="1">
                <a:solidFill>
                  <a:srgbClr val="FE9F00"/>
                </a:solidFill>
                <a:latin typeface="微软雅黑"/>
                <a:ea typeface="微软雅黑"/>
              </a:rPr>
              <a:t>学术研究与科研创新</a:t>
            </a:r>
            <a:endParaRPr/>
          </a:p>
        </p:txBody>
      </p:sp>
      <p:pic>
        <p:nvPicPr>
          <p:cNvPr id="24" name="图片 54">
            <a:extLst>
              <a:ext uri="{FF2B5EF4-FFF2-40B4-BE49-F238E27FC236}">
                <a16:creationId xmlns:a16="http://schemas.microsoft.com/office/drawing/2014/main" id="{2287AC75-5B71-410B-85E2-9FBE9D34416B}"/>
              </a:ext>
            </a:extLst>
          </p:cNvPr>
          <p:cNvPicPr/>
          <p:nvPr/>
        </p:nvPicPr>
        <p:blipFill>
          <a:blip r:embed="rId3"/>
          <a:srcRect t="76771"/>
          <a:stretch>
            <a:fillRect/>
          </a:stretch>
        </p:blipFill>
        <p:spPr>
          <a:xfrm>
            <a:off x="3230084" y="2931840"/>
            <a:ext cx="3733200" cy="150480"/>
          </a:xfrm>
          <a:prstGeom prst="rect">
            <a:avLst/>
          </a:prstGeom>
          <a:ln>
            <a:noFill/>
          </a:ln>
        </p:spPr>
      </p:pic>
      <p:pic>
        <p:nvPicPr>
          <p:cNvPr id="25" name="图片 50">
            <a:extLst>
              <a:ext uri="{FF2B5EF4-FFF2-40B4-BE49-F238E27FC236}">
                <a16:creationId xmlns:a16="http://schemas.microsoft.com/office/drawing/2014/main" id="{2AF0B1C6-809D-471A-8B74-B8FCD9CD4B4C}"/>
              </a:ext>
            </a:extLst>
          </p:cNvPr>
          <p:cNvPicPr/>
          <p:nvPr/>
        </p:nvPicPr>
        <p:blipFill>
          <a:blip r:embed="rId3"/>
          <a:srcRect t="76771"/>
          <a:stretch>
            <a:fillRect/>
          </a:stretch>
        </p:blipFill>
        <p:spPr>
          <a:xfrm>
            <a:off x="3230084" y="3874320"/>
            <a:ext cx="3733200" cy="150480"/>
          </a:xfrm>
          <a:prstGeom prst="rect">
            <a:avLst/>
          </a:prstGeom>
          <a:ln>
            <a:noFill/>
          </a:ln>
        </p:spPr>
      </p:pic>
      <p:pic>
        <p:nvPicPr>
          <p:cNvPr id="26" name="图片 52">
            <a:extLst>
              <a:ext uri="{FF2B5EF4-FFF2-40B4-BE49-F238E27FC236}">
                <a16:creationId xmlns:a16="http://schemas.microsoft.com/office/drawing/2014/main" id="{8D43EE4B-FEC3-44A8-9706-7352A3FE88BF}"/>
              </a:ext>
            </a:extLst>
          </p:cNvPr>
          <p:cNvPicPr/>
          <p:nvPr/>
        </p:nvPicPr>
        <p:blipFill>
          <a:blip r:embed="rId3"/>
          <a:srcRect t="76771"/>
          <a:stretch>
            <a:fillRect/>
          </a:stretch>
        </p:blipFill>
        <p:spPr>
          <a:xfrm rot="16200000">
            <a:off x="7122764" y="3356640"/>
            <a:ext cx="718200" cy="354240"/>
          </a:xfrm>
          <a:prstGeom prst="rect">
            <a:avLst/>
          </a:prstGeom>
          <a:ln>
            <a:noFill/>
          </a:ln>
        </p:spPr>
      </p:pic>
      <p:sp>
        <p:nvSpPr>
          <p:cNvPr id="27" name="CustomShape 18">
            <a:extLst>
              <a:ext uri="{FF2B5EF4-FFF2-40B4-BE49-F238E27FC236}">
                <a16:creationId xmlns:a16="http://schemas.microsoft.com/office/drawing/2014/main" id="{AB61767F-91C6-4F8E-B9EB-940D75AA5E31}"/>
              </a:ext>
            </a:extLst>
          </p:cNvPr>
          <p:cNvSpPr/>
          <p:nvPr/>
        </p:nvSpPr>
        <p:spPr>
          <a:xfrm>
            <a:off x="2849564" y="3162240"/>
            <a:ext cx="4493880" cy="718200"/>
          </a:xfrm>
          <a:prstGeom prst="roundRect">
            <a:avLst>
              <a:gd name="adj" fmla="val 9218"/>
            </a:avLst>
          </a:prstGeom>
          <a:gradFill>
            <a:gsLst>
              <a:gs pos="0">
                <a:srgbClr val="E8E8E8"/>
              </a:gs>
              <a:gs pos="100000">
                <a:srgbClr val="ECECEC"/>
              </a:gs>
            </a:gsLst>
            <a:lin ang="5400000"/>
          </a:gradFill>
          <a:ln w="25560">
            <a:noFill/>
          </a:ln>
        </p:spPr>
      </p:sp>
      <p:sp>
        <p:nvSpPr>
          <p:cNvPr id="28" name="CustomShape 19">
            <a:extLst>
              <a:ext uri="{FF2B5EF4-FFF2-40B4-BE49-F238E27FC236}">
                <a16:creationId xmlns:a16="http://schemas.microsoft.com/office/drawing/2014/main" id="{CB8857A3-724C-4B98-B679-34E7669CA95C}"/>
              </a:ext>
            </a:extLst>
          </p:cNvPr>
          <p:cNvSpPr/>
          <p:nvPr/>
        </p:nvSpPr>
        <p:spPr>
          <a:xfrm>
            <a:off x="1648604" y="3171960"/>
            <a:ext cx="840600" cy="714240"/>
          </a:xfrm>
          <a:prstGeom prst="roundRect">
            <a:avLst>
              <a:gd name="adj" fmla="val 13889"/>
            </a:avLst>
          </a:prstGeom>
          <a:solidFill>
            <a:srgbClr val="FFFFFF"/>
          </a:solidFill>
          <a:ln w="25560">
            <a:noFill/>
          </a:ln>
        </p:spPr>
      </p:sp>
      <p:sp>
        <p:nvSpPr>
          <p:cNvPr id="29" name="CustomShape 20">
            <a:extLst>
              <a:ext uri="{FF2B5EF4-FFF2-40B4-BE49-F238E27FC236}">
                <a16:creationId xmlns:a16="http://schemas.microsoft.com/office/drawing/2014/main" id="{95C8A84F-155D-4524-B08E-D19381EFFF35}"/>
              </a:ext>
            </a:extLst>
          </p:cNvPr>
          <p:cNvSpPr/>
          <p:nvPr/>
        </p:nvSpPr>
        <p:spPr>
          <a:xfrm>
            <a:off x="1684964" y="3193200"/>
            <a:ext cx="804600" cy="675360"/>
          </a:xfrm>
          <a:prstGeom prst="roundRect">
            <a:avLst>
              <a:gd name="adj" fmla="val 13889"/>
            </a:avLst>
          </a:prstGeom>
          <a:solidFill>
            <a:srgbClr val="01B3C5"/>
          </a:solidFill>
          <a:ln w="25560">
            <a:noFill/>
          </a:ln>
        </p:spPr>
      </p:sp>
      <p:sp>
        <p:nvSpPr>
          <p:cNvPr id="30" name="CustomShape 21">
            <a:extLst>
              <a:ext uri="{FF2B5EF4-FFF2-40B4-BE49-F238E27FC236}">
                <a16:creationId xmlns:a16="http://schemas.microsoft.com/office/drawing/2014/main" id="{C6EF54F7-13A1-429D-A91F-4AFAC4BEBFF7}"/>
              </a:ext>
            </a:extLst>
          </p:cNvPr>
          <p:cNvSpPr/>
          <p:nvPr/>
        </p:nvSpPr>
        <p:spPr>
          <a:xfrm>
            <a:off x="1611164" y="3233880"/>
            <a:ext cx="878400" cy="547200"/>
          </a:xfrm>
          <a:prstGeom prst="rect">
            <a:avLst/>
          </a:prstGeom>
          <a:noFill/>
          <a:ln>
            <a:noFill/>
          </a:ln>
        </p:spPr>
        <p:txBody>
          <a:bodyPr lIns="90000" tIns="45000" rIns="90000" bIns="45000"/>
          <a:lstStyle/>
          <a:p>
            <a:pPr algn="ctr">
              <a:lnSpc>
                <a:spcPct val="100000"/>
              </a:lnSpc>
            </a:pPr>
            <a:r>
              <a:rPr lang="en-US" sz="3000">
                <a:solidFill>
                  <a:srgbClr val="FFFFFF"/>
                </a:solidFill>
                <a:latin typeface="Impact"/>
              </a:rPr>
              <a:t>3</a:t>
            </a:r>
            <a:endParaRPr/>
          </a:p>
        </p:txBody>
      </p:sp>
      <p:sp>
        <p:nvSpPr>
          <p:cNvPr id="31" name="CustomShape 22">
            <a:extLst>
              <a:ext uri="{FF2B5EF4-FFF2-40B4-BE49-F238E27FC236}">
                <a16:creationId xmlns:a16="http://schemas.microsoft.com/office/drawing/2014/main" id="{FF23B258-82E7-4ABF-A963-747E043849BB}"/>
              </a:ext>
            </a:extLst>
          </p:cNvPr>
          <p:cNvSpPr/>
          <p:nvPr/>
        </p:nvSpPr>
        <p:spPr>
          <a:xfrm>
            <a:off x="3147644" y="3363840"/>
            <a:ext cx="363240" cy="265320"/>
          </a:xfrm>
          <a:prstGeom prst="rect">
            <a:avLst/>
          </a:prstGeom>
          <a:solidFill>
            <a:srgbClr val="01B3C5"/>
          </a:solidFill>
          <a:ln>
            <a:noFill/>
          </a:ln>
        </p:spPr>
      </p:sp>
      <p:sp>
        <p:nvSpPr>
          <p:cNvPr id="32" name="CustomShape 23">
            <a:extLst>
              <a:ext uri="{FF2B5EF4-FFF2-40B4-BE49-F238E27FC236}">
                <a16:creationId xmlns:a16="http://schemas.microsoft.com/office/drawing/2014/main" id="{8E1661C4-D0D0-4C7B-A279-B9BE32C126E8}"/>
              </a:ext>
            </a:extLst>
          </p:cNvPr>
          <p:cNvSpPr/>
          <p:nvPr/>
        </p:nvSpPr>
        <p:spPr>
          <a:xfrm>
            <a:off x="3137564" y="3352680"/>
            <a:ext cx="172800" cy="125640"/>
          </a:xfrm>
          <a:prstGeom prst="rect">
            <a:avLst/>
          </a:prstGeom>
          <a:solidFill>
            <a:srgbClr val="01B3C5"/>
          </a:solidFill>
          <a:ln>
            <a:noFill/>
          </a:ln>
        </p:spPr>
      </p:sp>
      <p:sp>
        <p:nvSpPr>
          <p:cNvPr id="33" name="CustomShape 24">
            <a:extLst>
              <a:ext uri="{FF2B5EF4-FFF2-40B4-BE49-F238E27FC236}">
                <a16:creationId xmlns:a16="http://schemas.microsoft.com/office/drawing/2014/main" id="{FD97E2B7-00A1-4CA1-861E-D99DE5715AA4}"/>
              </a:ext>
            </a:extLst>
          </p:cNvPr>
          <p:cNvSpPr/>
          <p:nvPr/>
        </p:nvSpPr>
        <p:spPr>
          <a:xfrm>
            <a:off x="3678644" y="3247920"/>
            <a:ext cx="3176280" cy="456120"/>
          </a:xfrm>
          <a:prstGeom prst="rect">
            <a:avLst/>
          </a:prstGeom>
          <a:noFill/>
          <a:ln>
            <a:noFill/>
          </a:ln>
        </p:spPr>
        <p:txBody>
          <a:bodyPr lIns="90000" tIns="45000" rIns="90000" bIns="45000"/>
          <a:lstStyle/>
          <a:p>
            <a:pPr>
              <a:lnSpc>
                <a:spcPct val="100000"/>
              </a:lnSpc>
            </a:pPr>
            <a:r>
              <a:rPr lang="en-US" sz="2400" b="1">
                <a:solidFill>
                  <a:srgbClr val="01B3C5"/>
                </a:solidFill>
                <a:latin typeface="微软雅黑"/>
                <a:ea typeface="微软雅黑"/>
              </a:rPr>
              <a:t>论文撰写与选刊投稿</a:t>
            </a:r>
            <a:endParaRPr/>
          </a:p>
        </p:txBody>
      </p:sp>
    </p:spTree>
    <p:extLst>
      <p:ext uri="{BB962C8B-B14F-4D97-AF65-F5344CB8AC3E}">
        <p14:creationId xmlns:p14="http://schemas.microsoft.com/office/powerpoint/2010/main" val="266395438"/>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等腰三角形 4"/>
          <p:cNvSpPr>
            <a:spLocks noChangeArrowheads="1"/>
          </p:cNvSpPr>
          <p:nvPr/>
        </p:nvSpPr>
        <p:spPr bwMode="auto">
          <a:xfrm rot="5400000">
            <a:off x="35537" y="189620"/>
            <a:ext cx="148047" cy="214355"/>
          </a:xfrm>
          <a:prstGeom prst="triangle">
            <a:avLst>
              <a:gd name="adj" fmla="val 50000"/>
            </a:avLst>
          </a:prstGeom>
          <a:solidFill>
            <a:schemeClr val="bg1"/>
          </a:solidFill>
          <a:ln>
            <a:noFill/>
          </a:ln>
        </p:spPr>
        <p:txBody>
          <a:bodyPr lIns="68316" tIns="34289" rIns="68316" bIns="34289" anchor="ctr"/>
          <a:lstStyle/>
          <a:p>
            <a:pPr algn="ctr" defTabSz="682808"/>
            <a:endParaRPr lang="zh-CN" altLang="zh-CN" sz="1400">
              <a:solidFill>
                <a:srgbClr val="FFFFFF"/>
              </a:solidFill>
              <a:latin typeface="宋体" panose="02010600030101010101" pitchFamily="2" charset="-122"/>
              <a:sym typeface="宋体" panose="02010600030101010101" pitchFamily="2" charset="-122"/>
            </a:endParaRPr>
          </a:p>
        </p:txBody>
      </p:sp>
      <p:sp>
        <p:nvSpPr>
          <p:cNvPr id="22" name="等腰三角形 4"/>
          <p:cNvSpPr>
            <a:spLocks noChangeArrowheads="1"/>
          </p:cNvSpPr>
          <p:nvPr/>
        </p:nvSpPr>
        <p:spPr bwMode="auto">
          <a:xfrm rot="5400000">
            <a:off x="35537" y="189626"/>
            <a:ext cx="148047" cy="214355"/>
          </a:xfrm>
          <a:prstGeom prst="triangle">
            <a:avLst>
              <a:gd name="adj" fmla="val 50000"/>
            </a:avLst>
          </a:prstGeom>
          <a:solidFill>
            <a:schemeClr val="bg1"/>
          </a:solidFill>
          <a:ln>
            <a:noFill/>
          </a:ln>
        </p:spPr>
        <p:txBody>
          <a:bodyPr lIns="68307" tIns="34289" rIns="68307" bIns="34289" anchor="ctr"/>
          <a:lstStyle/>
          <a:p>
            <a:pPr algn="ctr" defTabSz="682706"/>
            <a:endParaRPr lang="zh-CN" altLang="zh-CN" sz="1400">
              <a:solidFill>
                <a:srgbClr val="FFFFFF"/>
              </a:solidFill>
              <a:latin typeface="宋体" panose="02010600030101010101" pitchFamily="2" charset="-122"/>
              <a:sym typeface="宋体" panose="02010600030101010101" pitchFamily="2" charset="-122"/>
            </a:endParaRPr>
          </a:p>
        </p:txBody>
      </p:sp>
      <p:pic>
        <p:nvPicPr>
          <p:cNvPr id="27" name="Picture 2" descr="C:\Users\Dream\Desktop\LOGO正常.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2161" y="-92546"/>
            <a:ext cx="2309918" cy="64455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4"/>
          <p:cNvPicPr>
            <a:picLocks noChangeAspect="1"/>
          </p:cNvPicPr>
          <p:nvPr/>
        </p:nvPicPr>
        <p:blipFill>
          <a:blip r:embed="rId4"/>
          <a:stretch>
            <a:fillRect/>
          </a:stretch>
        </p:blipFill>
        <p:spPr>
          <a:xfrm>
            <a:off x="35846" y="52800"/>
            <a:ext cx="9133285" cy="4798219"/>
          </a:xfrm>
          <a:prstGeom prst="rect">
            <a:avLst/>
          </a:prstGeom>
          <a:noFill/>
          <a:ln w="9525">
            <a:noFill/>
          </a:ln>
        </p:spPr>
      </p:pic>
      <p:grpSp>
        <p:nvGrpSpPr>
          <p:cNvPr id="5" name="组合 4"/>
          <p:cNvGrpSpPr/>
          <p:nvPr/>
        </p:nvGrpSpPr>
        <p:grpSpPr>
          <a:xfrm>
            <a:off x="2939677" y="3131519"/>
            <a:ext cx="4206001" cy="450056"/>
            <a:chOff x="2939677" y="3131519"/>
            <a:chExt cx="4206001" cy="450056"/>
          </a:xfrm>
        </p:grpSpPr>
        <p:cxnSp>
          <p:nvCxnSpPr>
            <p:cNvPr id="28" name="直接箭头连接符 27"/>
            <p:cNvCxnSpPr/>
            <p:nvPr/>
          </p:nvCxnSpPr>
          <p:spPr>
            <a:xfrm>
              <a:off x="2939677" y="3131519"/>
              <a:ext cx="296466" cy="252413"/>
            </a:xfrm>
            <a:prstGeom prst="straightConnector1">
              <a:avLst/>
            </a:prstGeom>
            <a:ln w="50800">
              <a:solidFill>
                <a:srgbClr val="00B050"/>
              </a:solidFill>
              <a:tailEnd type="arrow" w="med" len="med"/>
            </a:ln>
            <a:effectLst>
              <a:outerShdw blurRad="50800" dist="38100" dir="5400000" algn="t"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34" name=" 167"/>
            <p:cNvSpPr/>
            <p:nvPr/>
          </p:nvSpPr>
          <p:spPr>
            <a:xfrm>
              <a:off x="3236618" y="3227245"/>
              <a:ext cx="3909060" cy="354330"/>
            </a:xfrm>
            <a:prstGeom prst="roundRect">
              <a:avLst/>
            </a:prstGeom>
            <a:solidFill>
              <a:srgbClr val="00B050"/>
            </a:solidFill>
            <a:effectLst>
              <a:glow rad="127000">
                <a:schemeClr val="bg1"/>
              </a:glow>
            </a:effectLst>
          </p:spPr>
          <p:style>
            <a:lnRef idx="0">
              <a:schemeClr val="accent6"/>
            </a:lnRef>
            <a:fillRef idx="3">
              <a:schemeClr val="accent6"/>
            </a:fillRef>
            <a:effectRef idx="3">
              <a:schemeClr val="accent6"/>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300" b="1" noProof="1">
                  <a:solidFill>
                    <a:srgbClr val="FFFFFF"/>
                  </a:solidFill>
                  <a:latin typeface="微软雅黑" pitchFamily="34" charset="-122"/>
                  <a:ea typeface="微软雅黑" pitchFamily="34" charset="-122"/>
                </a:rPr>
                <a:t>高级检索</a:t>
              </a:r>
              <a:r>
                <a:rPr lang="en-US" altLang="zh-CN" sz="1300" b="1" noProof="1">
                  <a:solidFill>
                    <a:srgbClr val="FFFFFF"/>
                  </a:solidFill>
                  <a:latin typeface="微软雅黑" pitchFamily="34" charset="-122"/>
                  <a:ea typeface="微软雅黑" pitchFamily="34" charset="-122"/>
                </a:rPr>
                <a:t>+</a:t>
              </a:r>
              <a:r>
                <a:rPr lang="zh-CN" altLang="en-US" sz="1300" b="1" noProof="1">
                  <a:solidFill>
                    <a:srgbClr val="FFFFFF"/>
                  </a:solidFill>
                  <a:latin typeface="微软雅黑" pitchFamily="34" charset="-122"/>
                  <a:ea typeface="微软雅黑" pitchFamily="34" charset="-122"/>
                </a:rPr>
                <a:t>智能检索，保证检索结果的精准性</a:t>
              </a:r>
            </a:p>
          </p:txBody>
        </p:sp>
      </p:grpSp>
      <p:sp>
        <p:nvSpPr>
          <p:cNvPr id="38" name="圆角矩形 37"/>
          <p:cNvSpPr/>
          <p:nvPr/>
        </p:nvSpPr>
        <p:spPr>
          <a:xfrm>
            <a:off x="2395243" y="2866565"/>
            <a:ext cx="1906270" cy="208280"/>
          </a:xfrm>
          <a:prstGeom prst="roundRect">
            <a:avLst/>
          </a:prstGeom>
          <a:noFill/>
          <a:ln w="635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flipV="1">
            <a:off x="3443628" y="2620185"/>
            <a:ext cx="480695" cy="223520"/>
          </a:xfrm>
          <a:prstGeom prst="straightConnector1">
            <a:avLst/>
          </a:prstGeom>
          <a:ln w="50800">
            <a:solidFill>
              <a:srgbClr val="002060"/>
            </a:solidFill>
            <a:tailEnd type="arrow" w="med" len="med"/>
          </a:ln>
          <a:effectLst>
            <a:outerShdw blurRad="50800" dist="38100" dir="5400000" algn="t"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40" name=" 167"/>
          <p:cNvSpPr/>
          <p:nvPr/>
        </p:nvSpPr>
        <p:spPr>
          <a:xfrm>
            <a:off x="3843678" y="2274745"/>
            <a:ext cx="3909060" cy="354330"/>
          </a:xfrm>
          <a:prstGeom prst="roundRect">
            <a:avLst/>
          </a:prstGeom>
          <a:solidFill>
            <a:srgbClr val="494E77"/>
          </a:solidFill>
        </p:spPr>
        <p:style>
          <a:lnRef idx="0">
            <a:schemeClr val="accent6"/>
          </a:lnRef>
          <a:fillRef idx="3">
            <a:schemeClr val="accent6"/>
          </a:fillRef>
          <a:effectRef idx="3">
            <a:schemeClr val="accent6"/>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300" b="1" noProof="1">
                <a:solidFill>
                  <a:srgbClr val="FFFFFF"/>
                </a:solidFill>
                <a:latin typeface="微软雅黑" pitchFamily="34" charset="-122"/>
                <a:ea typeface="微软雅黑" pitchFamily="34" charset="-122"/>
              </a:rPr>
              <a:t>增强出版展现论文隐性知识，帮助读者深度学习</a:t>
            </a:r>
          </a:p>
        </p:txBody>
      </p:sp>
      <p:sp>
        <p:nvSpPr>
          <p:cNvPr id="2" name="圆角矩形 1"/>
          <p:cNvSpPr/>
          <p:nvPr/>
        </p:nvSpPr>
        <p:spPr>
          <a:xfrm>
            <a:off x="1619672" y="124396"/>
            <a:ext cx="6604868" cy="43113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090" tIns="45545" rIns="91090" bIns="45545" spcCol="0" rtlCol="0" anchor="ctr"/>
          <a:lstStyle/>
          <a:p>
            <a:pPr algn="ctr"/>
            <a:endParaRPr lang="zh-CN" altLang="en-US"/>
          </a:p>
        </p:txBody>
      </p:sp>
      <p:sp>
        <p:nvSpPr>
          <p:cNvPr id="3" name="圆角矩形 2"/>
          <p:cNvSpPr/>
          <p:nvPr/>
        </p:nvSpPr>
        <p:spPr>
          <a:xfrm>
            <a:off x="1691682" y="1037063"/>
            <a:ext cx="7108924" cy="207176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0" tIns="45545" rIns="91090" bIns="45545" numCol="1" spcCol="0" rtlCol="0" fromWordArt="0" anchor="ctr" anchorCtr="0" forceAA="0" compatLnSpc="1">
            <a:prstTxWarp prst="textNoShape">
              <a:avLst/>
            </a:prstTxWarp>
            <a:noAutofit/>
          </a:bodyPr>
          <a:lstStyle/>
          <a:p>
            <a:pPr algn="ctr"/>
            <a:endParaRPr lang="zh-CN" altLang="en-US"/>
          </a:p>
        </p:txBody>
      </p:sp>
      <p:sp>
        <p:nvSpPr>
          <p:cNvPr id="4" name="圆角矩形 3"/>
          <p:cNvSpPr/>
          <p:nvPr/>
        </p:nvSpPr>
        <p:spPr>
          <a:xfrm>
            <a:off x="1691680" y="3651871"/>
            <a:ext cx="6696744" cy="7200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0" tIns="45545" rIns="91090" bIns="45545"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14805541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2" grpId="0"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等腰三角形 4"/>
          <p:cNvSpPr>
            <a:spLocks noChangeArrowheads="1"/>
          </p:cNvSpPr>
          <p:nvPr/>
        </p:nvSpPr>
        <p:spPr bwMode="auto">
          <a:xfrm rot="5400000">
            <a:off x="35537" y="189620"/>
            <a:ext cx="148047" cy="214355"/>
          </a:xfrm>
          <a:prstGeom prst="triangle">
            <a:avLst>
              <a:gd name="adj" fmla="val 50000"/>
            </a:avLst>
          </a:prstGeom>
          <a:solidFill>
            <a:schemeClr val="bg1"/>
          </a:solidFill>
          <a:ln>
            <a:noFill/>
          </a:ln>
        </p:spPr>
        <p:txBody>
          <a:bodyPr lIns="68316" tIns="34289" rIns="68316" bIns="34289" anchor="ctr"/>
          <a:lstStyle/>
          <a:p>
            <a:pPr algn="ctr" defTabSz="682808"/>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23" name="组合 22"/>
          <p:cNvGrpSpPr/>
          <p:nvPr/>
        </p:nvGrpSpPr>
        <p:grpSpPr>
          <a:xfrm>
            <a:off x="1" y="71243"/>
            <a:ext cx="9141650" cy="397293"/>
            <a:chOff x="0" y="71240"/>
            <a:chExt cx="9141650" cy="397293"/>
          </a:xfrm>
        </p:grpSpPr>
        <p:sp>
          <p:nvSpPr>
            <p:cNvPr id="24" name="任意多边形 23"/>
            <p:cNvSpPr/>
            <p:nvPr>
              <p:custDataLst>
                <p:tags r:id="rId1"/>
              </p:custDataLst>
            </p:nvPr>
          </p:nvSpPr>
          <p:spPr>
            <a:xfrm>
              <a:off x="0" y="436133"/>
              <a:ext cx="9141650" cy="324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26" name="Content Placeholder 2"/>
            <p:cNvSpPr txBox="1"/>
            <p:nvPr/>
          </p:nvSpPr>
          <p:spPr>
            <a:xfrm>
              <a:off x="188389" y="71240"/>
              <a:ext cx="244821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buClr>
                  <a:srgbClr val="FFBF53">
                    <a:lumMod val="75000"/>
                  </a:srgbClr>
                </a:buClr>
              </a:pPr>
              <a:r>
                <a:rPr lang="en-US" altLang="zh-CN" sz="2000" b="1" dirty="0">
                  <a:solidFill>
                    <a:srgbClr val="3B68A1"/>
                  </a:solidFill>
                  <a:latin typeface="微软雅黑" panose="020B0503020204020204" pitchFamily="34" charset="-122"/>
                  <a:ea typeface="微软雅黑" panose="020B0503020204020204" pitchFamily="34" charset="-122"/>
                </a:rPr>
                <a:t> </a:t>
              </a:r>
              <a:r>
                <a:rPr lang="zh-CN" altLang="en-US" b="1" dirty="0">
                  <a:solidFill>
                    <a:srgbClr val="3B68A1"/>
                  </a:solidFill>
                  <a:latin typeface="微软雅黑" panose="020B0503020204020204" pitchFamily="34" charset="-122"/>
                  <a:ea typeface="微软雅黑" panose="020B0503020204020204" pitchFamily="34" charset="-122"/>
                </a:rPr>
                <a:t>精准定位外文文献</a:t>
              </a:r>
            </a:p>
          </p:txBody>
        </p:sp>
      </p:grpSp>
      <p:grpSp>
        <p:nvGrpSpPr>
          <p:cNvPr id="17" name="组合 16"/>
          <p:cNvGrpSpPr/>
          <p:nvPr/>
        </p:nvGrpSpPr>
        <p:grpSpPr>
          <a:xfrm>
            <a:off x="179512" y="594518"/>
            <a:ext cx="8803720" cy="4281488"/>
            <a:chOff x="220028" y="509588"/>
            <a:chExt cx="8803720" cy="4281488"/>
          </a:xfrm>
        </p:grpSpPr>
        <p:pic>
          <p:nvPicPr>
            <p:cNvPr id="18" name="图片 3"/>
            <p:cNvPicPr>
              <a:picLocks noChangeAspect="1"/>
            </p:cNvPicPr>
            <p:nvPr/>
          </p:nvPicPr>
          <p:blipFill>
            <a:blip r:embed="rId4"/>
            <a:stretch>
              <a:fillRect/>
            </a:stretch>
          </p:blipFill>
          <p:spPr>
            <a:xfrm>
              <a:off x="220266" y="509588"/>
              <a:ext cx="8276034" cy="4281488"/>
            </a:xfrm>
            <a:prstGeom prst="rect">
              <a:avLst/>
            </a:prstGeom>
            <a:noFill/>
            <a:ln w="9525">
              <a:noFill/>
            </a:ln>
          </p:spPr>
        </p:pic>
        <p:pic>
          <p:nvPicPr>
            <p:cNvPr id="19" name="图片 18"/>
            <p:cNvPicPr>
              <a:picLocks noChangeAspect="1"/>
            </p:cNvPicPr>
            <p:nvPr/>
          </p:nvPicPr>
          <p:blipFill>
            <a:blip r:embed="rId5"/>
            <a:srcRect t="6916" r="39745" b="18201"/>
            <a:stretch>
              <a:fillRect/>
            </a:stretch>
          </p:blipFill>
          <p:spPr>
            <a:xfrm>
              <a:off x="3929063" y="1338263"/>
              <a:ext cx="5094685" cy="2351485"/>
            </a:xfrm>
            <a:prstGeom prst="rect">
              <a:avLst/>
            </a:prstGeom>
            <a:noFill/>
            <a:ln w="9525">
              <a:noFill/>
            </a:ln>
            <a:effectLst>
              <a:outerShdw blurRad="215900" dist="38100" dir="2700000" sx="101000" sy="101000" algn="tl" rotWithShape="0">
                <a:prstClr val="black">
                  <a:alpha val="25000"/>
                </a:prstClr>
              </a:outerShdw>
            </a:effectLst>
          </p:spPr>
        </p:pic>
        <p:sp>
          <p:nvSpPr>
            <p:cNvPr id="20" name=" 160"/>
            <p:cNvSpPr/>
            <p:nvPr/>
          </p:nvSpPr>
          <p:spPr>
            <a:xfrm rot="10620000">
              <a:off x="6721079" y="1016794"/>
              <a:ext cx="925116" cy="481013"/>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rotWithShape="1">
              <a:gsLst>
                <a:gs pos="0">
                  <a:srgbClr val="ED7D31">
                    <a:satMod val="103000"/>
                    <a:lumMod val="102000"/>
                    <a:tint val="94000"/>
                  </a:srgbClr>
                </a:gs>
                <a:gs pos="50000">
                  <a:srgbClr val="FFAA2D"/>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0463" eaLnBrk="1" fontAlgn="auto" hangingPunct="1">
                <a:spcBef>
                  <a:spcPts val="0"/>
                </a:spcBef>
                <a:spcAft>
                  <a:spcPts val="0"/>
                </a:spcAft>
                <a:defRPr/>
              </a:pPr>
              <a:endParaRPr lang="zh-CN" altLang="en-US" sz="1100" noProof="1">
                <a:solidFill>
                  <a:srgbClr val="FFFFFF"/>
                </a:solidFill>
                <a:latin typeface="Calibri"/>
                <a:ea typeface="宋体"/>
              </a:endParaRPr>
            </a:p>
          </p:txBody>
        </p:sp>
        <p:sp>
          <p:nvSpPr>
            <p:cNvPr id="21" name="矩形 20"/>
            <p:cNvSpPr/>
            <p:nvPr/>
          </p:nvSpPr>
          <p:spPr>
            <a:xfrm>
              <a:off x="1373981" y="536972"/>
              <a:ext cx="4800600" cy="275035"/>
            </a:xfrm>
            <a:prstGeom prst="rect">
              <a:avLst/>
            </a:prstGeom>
            <a:noFill/>
            <a:ln w="38100" cap="flat" cmpd="sng" algn="ctr">
              <a:solidFill>
                <a:srgbClr val="FFAA2D"/>
              </a:solidFill>
              <a:prstDash val="solid"/>
              <a:miter lim="800000"/>
            </a:ln>
            <a:effectLst>
              <a:outerShdw blurRad="50800" dist="38100" dir="5400000" algn="t" rotWithShape="0">
                <a:prstClr val="black">
                  <a:alpha val="40000"/>
                </a:prstClr>
              </a:outerShdw>
            </a:effectLst>
          </p:spPr>
          <p:txBody>
            <a:bodyPr rtlCol="0" anchor="ctr"/>
            <a:lstStyle/>
            <a:p>
              <a:pPr algn="ctr" defTabSz="910463" fontAlgn="base"/>
              <a:endParaRPr lang="zh-CN" altLang="en-US" sz="1100" kern="0" noProof="1">
                <a:solidFill>
                  <a:sysClr val="window" lastClr="FFFFFF"/>
                </a:solidFill>
                <a:latin typeface="Calibri"/>
                <a:ea typeface="宋体"/>
              </a:endParaRPr>
            </a:p>
          </p:txBody>
        </p:sp>
        <p:cxnSp>
          <p:nvCxnSpPr>
            <p:cNvPr id="28" name="肘形连接符 27"/>
            <p:cNvCxnSpPr>
              <a:stCxn id="21" idx="2"/>
            </p:cNvCxnSpPr>
            <p:nvPr/>
          </p:nvCxnSpPr>
          <p:spPr>
            <a:xfrm rot="5400000" flipV="1">
              <a:off x="3843338" y="742950"/>
              <a:ext cx="159544" cy="297656"/>
            </a:xfrm>
            <a:prstGeom prst="bentConnector2">
              <a:avLst/>
            </a:prstGeom>
            <a:noFill/>
            <a:ln w="31750" cap="flat" cmpd="sng" algn="ctr">
              <a:solidFill>
                <a:srgbClr val="FFAA2D"/>
              </a:solidFill>
              <a:prstDash val="solid"/>
              <a:miter lim="800000"/>
              <a:tailEnd type="arrow"/>
            </a:ln>
            <a:effectLst>
              <a:outerShdw blurRad="50800" dist="38100" dir="5400000" algn="t" rotWithShape="0">
                <a:prstClr val="black">
                  <a:alpha val="40000"/>
                </a:prstClr>
              </a:outerShdw>
            </a:effectLst>
          </p:spPr>
        </p:cxnSp>
        <p:sp>
          <p:nvSpPr>
            <p:cNvPr id="34" name=" 167"/>
            <p:cNvSpPr/>
            <p:nvPr/>
          </p:nvSpPr>
          <p:spPr>
            <a:xfrm>
              <a:off x="4060031" y="868679"/>
              <a:ext cx="1280160" cy="297180"/>
            </a:xfrm>
            <a:prstGeom prst="roundRect">
              <a:avLst/>
            </a:prstGeom>
            <a:gradFill rotWithShape="1">
              <a:gsLst>
                <a:gs pos="0">
                  <a:srgbClr val="ED7D31">
                    <a:satMod val="103000"/>
                    <a:lumMod val="102000"/>
                    <a:tint val="94000"/>
                  </a:srgbClr>
                </a:gs>
                <a:gs pos="0">
                  <a:srgbClr val="FFAA2D"/>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0463" eaLnBrk="1" fontAlgn="auto" hangingPunct="1">
                <a:spcBef>
                  <a:spcPts val="0"/>
                </a:spcBef>
                <a:spcAft>
                  <a:spcPts val="0"/>
                </a:spcAft>
                <a:defRPr/>
              </a:pPr>
              <a:r>
                <a:rPr lang="zh-CN" altLang="en-US" sz="1100" b="1" noProof="1">
                  <a:solidFill>
                    <a:srgbClr val="FFFFFF"/>
                  </a:solidFill>
                  <a:latin typeface="Calibri"/>
                  <a:ea typeface="宋体"/>
                </a:rPr>
                <a:t>多种文献资源</a:t>
              </a:r>
            </a:p>
          </p:txBody>
        </p:sp>
        <p:sp>
          <p:nvSpPr>
            <p:cNvPr id="38" name="矩形 37"/>
            <p:cNvSpPr/>
            <p:nvPr/>
          </p:nvSpPr>
          <p:spPr>
            <a:xfrm>
              <a:off x="1522810" y="1063229"/>
              <a:ext cx="2308622" cy="285750"/>
            </a:xfrm>
            <a:prstGeom prst="rect">
              <a:avLst/>
            </a:prstGeom>
            <a:noFill/>
            <a:ln w="38100" cap="flat" cmpd="sng" algn="ctr">
              <a:solidFill>
                <a:srgbClr val="FFAA2D"/>
              </a:solidFill>
              <a:prstDash val="solid"/>
              <a:miter lim="800000"/>
            </a:ln>
            <a:effectLst>
              <a:outerShdw blurRad="50800" dist="38100" dir="5400000" algn="t" rotWithShape="0">
                <a:prstClr val="black">
                  <a:alpha val="40000"/>
                </a:prstClr>
              </a:outerShdw>
            </a:effectLst>
          </p:spPr>
          <p:txBody>
            <a:bodyPr rtlCol="0" anchor="ctr"/>
            <a:lstStyle/>
            <a:p>
              <a:pPr algn="ctr" defTabSz="910463" fontAlgn="base"/>
              <a:endParaRPr lang="zh-CN" altLang="en-US" sz="1100" kern="0" noProof="1">
                <a:solidFill>
                  <a:sysClr val="window" lastClr="FFFFFF"/>
                </a:solidFill>
                <a:latin typeface="Calibri"/>
                <a:ea typeface="宋体"/>
              </a:endParaRPr>
            </a:p>
          </p:txBody>
        </p:sp>
        <p:cxnSp>
          <p:nvCxnSpPr>
            <p:cNvPr id="39" name="肘形连接符 38"/>
            <p:cNvCxnSpPr>
              <a:stCxn id="21" idx="2"/>
            </p:cNvCxnSpPr>
            <p:nvPr/>
          </p:nvCxnSpPr>
          <p:spPr>
            <a:xfrm rot="10800000" flipV="1">
              <a:off x="1119188" y="1212056"/>
              <a:ext cx="403622" cy="260747"/>
            </a:xfrm>
            <a:prstGeom prst="bentConnector3">
              <a:avLst>
                <a:gd name="adj1" fmla="val 49882"/>
              </a:avLst>
            </a:prstGeom>
            <a:noFill/>
            <a:ln w="31750" cap="flat" cmpd="sng" algn="ctr">
              <a:solidFill>
                <a:srgbClr val="FFAA2D"/>
              </a:solidFill>
              <a:prstDash val="solid"/>
              <a:miter lim="800000"/>
              <a:tailEnd type="arrow"/>
            </a:ln>
            <a:effectLst>
              <a:outerShdw blurRad="50800" dist="38100" dir="5400000" algn="t" rotWithShape="0">
                <a:prstClr val="black">
                  <a:alpha val="40000"/>
                </a:prstClr>
              </a:outerShdw>
            </a:effectLst>
          </p:spPr>
        </p:cxnSp>
        <p:sp>
          <p:nvSpPr>
            <p:cNvPr id="40" name=" 167"/>
            <p:cNvSpPr/>
            <p:nvPr/>
          </p:nvSpPr>
          <p:spPr>
            <a:xfrm>
              <a:off x="220028" y="1165860"/>
              <a:ext cx="898684" cy="651034"/>
            </a:xfrm>
            <a:prstGeom prst="roundRect">
              <a:avLst/>
            </a:prstGeom>
            <a:gradFill rotWithShape="1">
              <a:gsLst>
                <a:gs pos="0">
                  <a:srgbClr val="ED7D31">
                    <a:satMod val="103000"/>
                    <a:lumMod val="102000"/>
                    <a:tint val="94000"/>
                  </a:srgbClr>
                </a:gs>
                <a:gs pos="0">
                  <a:srgbClr val="FFAA2D"/>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0463" eaLnBrk="1" fontAlgn="auto" hangingPunct="1">
                <a:spcBef>
                  <a:spcPts val="0"/>
                </a:spcBef>
                <a:spcAft>
                  <a:spcPts val="0"/>
                </a:spcAft>
                <a:defRPr/>
              </a:pPr>
              <a:r>
                <a:rPr lang="zh-CN" altLang="en-US" sz="1100" b="1" noProof="1">
                  <a:solidFill>
                    <a:srgbClr val="FFFFFF"/>
                  </a:solidFill>
                  <a:latin typeface="Calibri"/>
                  <a:ea typeface="宋体"/>
                </a:rPr>
                <a:t>检索中外文文献</a:t>
              </a:r>
            </a:p>
          </p:txBody>
        </p:sp>
      </p:grpSp>
    </p:spTree>
    <p:extLst>
      <p:ext uri="{BB962C8B-B14F-4D97-AF65-F5344CB8AC3E}">
        <p14:creationId xmlns:p14="http://schemas.microsoft.com/office/powerpoint/2010/main" val="64308462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8212" y="878439"/>
            <a:ext cx="7272180" cy="3277488"/>
            <a:chOff x="1232968" y="1494294"/>
            <a:chExt cx="7272180" cy="3277488"/>
          </a:xfrm>
        </p:grpSpPr>
        <p:sp>
          <p:nvSpPr>
            <p:cNvPr id="23" name="Flowchart: Decision 71"/>
            <p:cNvSpPr/>
            <p:nvPr/>
          </p:nvSpPr>
          <p:spPr>
            <a:xfrm flipV="1">
              <a:off x="3949611" y="2735967"/>
              <a:ext cx="1031459" cy="1031459"/>
            </a:xfrm>
            <a:prstGeom prst="flowChartDecision">
              <a:avLst/>
            </a:prstGeom>
            <a:solidFill>
              <a:srgbClr val="F79E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2927"/>
              <a:endParaRPr lang="en-GB" sz="1400">
                <a:solidFill>
                  <a:srgbClr val="FFFFFF"/>
                </a:solidFill>
              </a:endParaRPr>
            </a:p>
          </p:txBody>
        </p:sp>
        <p:grpSp>
          <p:nvGrpSpPr>
            <p:cNvPr id="24" name="组合 23"/>
            <p:cNvGrpSpPr/>
            <p:nvPr/>
          </p:nvGrpSpPr>
          <p:grpSpPr>
            <a:xfrm>
              <a:off x="3949611" y="2578257"/>
              <a:ext cx="1031459" cy="1031459"/>
              <a:chOff x="2548649" y="2178000"/>
              <a:chExt cx="1375279" cy="1375279"/>
            </a:xfrm>
          </p:grpSpPr>
          <p:sp>
            <p:nvSpPr>
              <p:cNvPr id="25" name="Flowchart: Decision 72"/>
              <p:cNvSpPr/>
              <p:nvPr/>
            </p:nvSpPr>
            <p:spPr>
              <a:xfrm flipV="1">
                <a:off x="2548649" y="2178000"/>
                <a:ext cx="1375279" cy="1375279"/>
              </a:xfrm>
              <a:prstGeom prst="flowChartDecision">
                <a:avLst/>
              </a:prstGeom>
              <a:solidFill>
                <a:schemeClr val="bg1">
                  <a:lumMod val="95000"/>
                </a:schemeClr>
              </a:solid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927"/>
                <a:endParaRPr lang="en-GB" sz="1400">
                  <a:solidFill>
                    <a:srgbClr val="FFFFFF"/>
                  </a:solidFill>
                </a:endParaRPr>
              </a:p>
            </p:txBody>
          </p:sp>
          <p:grpSp>
            <p:nvGrpSpPr>
              <p:cNvPr id="26" name="Group 68"/>
              <p:cNvGrpSpPr/>
              <p:nvPr/>
            </p:nvGrpSpPr>
            <p:grpSpPr>
              <a:xfrm>
                <a:off x="3097524" y="2681122"/>
                <a:ext cx="277529" cy="367778"/>
                <a:chOff x="3582988" y="3510757"/>
                <a:chExt cx="319088" cy="465138"/>
              </a:xfrm>
              <a:solidFill>
                <a:schemeClr val="accent2"/>
              </a:solidFill>
            </p:grpSpPr>
            <p:sp>
              <p:nvSpPr>
                <p:cNvPr id="27"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tx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sp>
              <p:nvSpPr>
                <p:cNvPr id="28"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E6400"/>
                </a:solidFill>
                <a:ln w="12700" cap="flat" cmpd="sng">
                  <a:solidFill>
                    <a:schemeClr val="tx1"/>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grpSp>
        </p:grpSp>
        <p:sp>
          <p:nvSpPr>
            <p:cNvPr id="29" name="Flowchart: Decision 78"/>
            <p:cNvSpPr/>
            <p:nvPr/>
          </p:nvSpPr>
          <p:spPr>
            <a:xfrm>
              <a:off x="2878630" y="2380935"/>
              <a:ext cx="1031459" cy="1031459"/>
            </a:xfrm>
            <a:prstGeom prst="flowChartDecision">
              <a:avLst/>
            </a:prstGeom>
            <a:solidFill>
              <a:srgbClr val="3B68A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2927"/>
              <a:endParaRPr lang="en-GB" sz="1400">
                <a:solidFill>
                  <a:srgbClr val="FFFFFF"/>
                </a:solidFill>
              </a:endParaRPr>
            </a:p>
          </p:txBody>
        </p:sp>
        <p:grpSp>
          <p:nvGrpSpPr>
            <p:cNvPr id="30" name="组合 29"/>
            <p:cNvGrpSpPr/>
            <p:nvPr/>
          </p:nvGrpSpPr>
          <p:grpSpPr>
            <a:xfrm>
              <a:off x="2878630" y="2538645"/>
              <a:ext cx="1031459" cy="1031459"/>
              <a:chOff x="1120674" y="2125184"/>
              <a:chExt cx="1375279" cy="1375279"/>
            </a:xfrm>
          </p:grpSpPr>
          <p:sp>
            <p:nvSpPr>
              <p:cNvPr id="31" name="Flowchart: Decision 79"/>
              <p:cNvSpPr/>
              <p:nvPr/>
            </p:nvSpPr>
            <p:spPr>
              <a:xfrm>
                <a:off x="1120674" y="2125184"/>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927"/>
                <a:endParaRPr lang="en-GB" sz="1400">
                  <a:solidFill>
                    <a:srgbClr val="FFFFFF"/>
                  </a:solidFill>
                </a:endParaRPr>
              </a:p>
            </p:txBody>
          </p:sp>
          <p:grpSp>
            <p:nvGrpSpPr>
              <p:cNvPr id="32" name="Group 75"/>
              <p:cNvGrpSpPr/>
              <p:nvPr/>
            </p:nvGrpSpPr>
            <p:grpSpPr>
              <a:xfrm>
                <a:off x="1669549" y="2628305"/>
                <a:ext cx="275519" cy="367778"/>
                <a:chOff x="2639219" y="3510757"/>
                <a:chExt cx="348456" cy="465138"/>
              </a:xfrm>
              <a:solidFill>
                <a:schemeClr val="accent1"/>
              </a:solidFill>
            </p:grpSpPr>
            <p:sp>
              <p:nvSpPr>
                <p:cNvPr id="33"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C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sp>
              <p:nvSpPr>
                <p:cNvPr id="34"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C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grpSp>
        </p:grpSp>
        <p:sp>
          <p:nvSpPr>
            <p:cNvPr id="35" name="Flowchart: Decision 86"/>
            <p:cNvSpPr/>
            <p:nvPr/>
          </p:nvSpPr>
          <p:spPr>
            <a:xfrm>
              <a:off x="5032960" y="2379146"/>
              <a:ext cx="1031459" cy="1031459"/>
            </a:xfrm>
            <a:prstGeom prst="flowChartDecision">
              <a:avLst/>
            </a:prstGeom>
            <a:solidFill>
              <a:srgbClr val="4DCEB8"/>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2927"/>
              <a:endParaRPr lang="en-GB" sz="1400">
                <a:solidFill>
                  <a:srgbClr val="FFFFFF"/>
                </a:solidFill>
              </a:endParaRPr>
            </a:p>
          </p:txBody>
        </p:sp>
        <p:grpSp>
          <p:nvGrpSpPr>
            <p:cNvPr id="36" name="组合 35"/>
            <p:cNvGrpSpPr/>
            <p:nvPr/>
          </p:nvGrpSpPr>
          <p:grpSpPr>
            <a:xfrm>
              <a:off x="5032960" y="2536856"/>
              <a:ext cx="1031459" cy="1031459"/>
              <a:chOff x="3993114" y="2122799"/>
              <a:chExt cx="1375279" cy="1375279"/>
            </a:xfrm>
          </p:grpSpPr>
          <p:sp>
            <p:nvSpPr>
              <p:cNvPr id="37" name="Flowchart: Decision 87"/>
              <p:cNvSpPr/>
              <p:nvPr/>
            </p:nvSpPr>
            <p:spPr>
              <a:xfrm>
                <a:off x="3993114" y="2122799"/>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2927"/>
                <a:endParaRPr lang="en-GB" sz="1400">
                  <a:solidFill>
                    <a:srgbClr val="FFFFFF"/>
                  </a:solidFill>
                </a:endParaRPr>
              </a:p>
            </p:txBody>
          </p:sp>
          <p:grpSp>
            <p:nvGrpSpPr>
              <p:cNvPr id="38" name="Group 82"/>
              <p:cNvGrpSpPr/>
              <p:nvPr/>
            </p:nvGrpSpPr>
            <p:grpSpPr>
              <a:xfrm>
                <a:off x="4497178" y="2626549"/>
                <a:ext cx="367150" cy="367150"/>
                <a:chOff x="4439444" y="2582069"/>
                <a:chExt cx="464344" cy="464344"/>
              </a:xfrm>
              <a:solidFill>
                <a:schemeClr val="accent4"/>
              </a:solidFill>
            </p:grpSpPr>
            <p:sp>
              <p:nvSpPr>
                <p:cNvPr id="39"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C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sp>
              <p:nvSpPr>
                <p:cNvPr id="40"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rgbClr val="C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sp>
              <p:nvSpPr>
                <p:cNvPr id="41"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rgbClr val="C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28081" fontAlgn="base" hangingPunct="0">
                    <a:spcBef>
                      <a:spcPct val="0"/>
                    </a:spcBef>
                    <a:spcAft>
                      <a:spcPct val="0"/>
                    </a:spcAft>
                  </a:pPr>
                  <a:endParaRPr lang="en-US" sz="800">
                    <a:solidFill>
                      <a:srgbClr val="FFFFFF"/>
                    </a:solidFill>
                    <a:effectLst>
                      <a:outerShdw blurRad="38100" dist="38100" dir="2700000" algn="tl">
                        <a:srgbClr val="000000"/>
                      </a:outerShdw>
                    </a:effectLst>
                    <a:latin typeface="Gill Sans" charset="0"/>
                    <a:sym typeface="Gill Sans" charset="0"/>
                  </a:endParaRPr>
                </a:p>
              </p:txBody>
            </p:sp>
          </p:grpSp>
        </p:grpSp>
        <p:sp>
          <p:nvSpPr>
            <p:cNvPr id="49" name="TextBox 48"/>
            <p:cNvSpPr txBox="1"/>
            <p:nvPr/>
          </p:nvSpPr>
          <p:spPr>
            <a:xfrm>
              <a:off x="2169072" y="1494294"/>
              <a:ext cx="600162" cy="346247"/>
            </a:xfrm>
            <a:prstGeom prst="rect">
              <a:avLst/>
            </a:prstGeom>
            <a:noFill/>
          </p:spPr>
          <p:txBody>
            <a:bodyPr wrap="none" lIns="68579" tIns="34289" rIns="68579" bIns="34289" rtlCol="0">
              <a:spAutoFit/>
            </a:bodyPr>
            <a:lstStyle/>
            <a:p>
              <a:pPr defTabSz="682927"/>
              <a:r>
                <a:rPr lang="zh-CN" altLang="en-US" b="1" dirty="0">
                  <a:solidFill>
                    <a:srgbClr val="000000">
                      <a:lumMod val="65000"/>
                      <a:lumOff val="35000"/>
                    </a:srgbClr>
                  </a:solidFill>
                  <a:latin typeface="微软雅黑" panose="020B0503020204020204" pitchFamily="34" charset="-122"/>
                  <a:ea typeface="微软雅黑" panose="020B0503020204020204" pitchFamily="34" charset="-122"/>
                </a:rPr>
                <a:t>浏览</a:t>
              </a:r>
            </a:p>
          </p:txBody>
        </p:sp>
        <p:sp>
          <p:nvSpPr>
            <p:cNvPr id="50" name="TextBox 49"/>
            <p:cNvSpPr txBox="1"/>
            <p:nvPr/>
          </p:nvSpPr>
          <p:spPr>
            <a:xfrm>
              <a:off x="1232968" y="1789531"/>
              <a:ext cx="3457012" cy="669412"/>
            </a:xfrm>
            <a:prstGeom prst="rect">
              <a:avLst/>
            </a:prstGeom>
            <a:noFill/>
          </p:spPr>
          <p:txBody>
            <a:bodyPr wrap="square" lIns="68579" tIns="34289" rIns="68579" bIns="34289" rtlCol="0">
              <a:spAutoFit/>
            </a:bodyPr>
            <a:lstStyle/>
            <a:p>
              <a:pPr defTabSz="682927">
                <a:lnSpc>
                  <a:spcPct val="150000"/>
                </a:lnSpc>
              </a:pPr>
              <a:r>
                <a:rPr lang="zh-CN" altLang="en-US" sz="1300" dirty="0">
                  <a:solidFill>
                    <a:srgbClr val="000000">
                      <a:lumMod val="65000"/>
                      <a:lumOff val="35000"/>
                    </a:srgbClr>
                  </a:solidFill>
                  <a:latin typeface="Arial" panose="020B0604020202020204" pitchFamily="34" charset="0"/>
                  <a:ea typeface="微软雅黑" panose="020B0503020204020204" charset="-122"/>
                  <a:cs typeface="+mn-ea"/>
                  <a:sym typeface="+mn-lt"/>
                </a:rPr>
                <a:t>了解著作的书名、目录、提要、前言、后记、纲要，知道著作、论文主要论说的是什么</a:t>
              </a:r>
              <a:endParaRPr lang="zh-CN" altLang="en-US" sz="1100" dirty="0">
                <a:solidFill>
                  <a:srgbClr val="000000">
                    <a:lumMod val="65000"/>
                    <a:lumOff val="35000"/>
                  </a:srgbClr>
                </a:solidFill>
                <a:latin typeface="Arial" panose="020B0604020202020204" pitchFamily="34" charset="0"/>
                <a:ea typeface="微软雅黑" panose="020B0503020204020204" charset="-122"/>
                <a:cs typeface="+mn-ea"/>
                <a:sym typeface="+mn-lt"/>
              </a:endParaRPr>
            </a:p>
          </p:txBody>
        </p:sp>
        <p:sp>
          <p:nvSpPr>
            <p:cNvPr id="51" name="TextBox 50"/>
            <p:cNvSpPr txBox="1"/>
            <p:nvPr/>
          </p:nvSpPr>
          <p:spPr>
            <a:xfrm>
              <a:off x="3949611" y="3781215"/>
              <a:ext cx="600162" cy="346247"/>
            </a:xfrm>
            <a:prstGeom prst="rect">
              <a:avLst/>
            </a:prstGeom>
            <a:noFill/>
          </p:spPr>
          <p:txBody>
            <a:bodyPr wrap="none" lIns="68579" tIns="34289" rIns="68579" bIns="34289" rtlCol="0">
              <a:spAutoFit/>
            </a:bodyPr>
            <a:lstStyle/>
            <a:p>
              <a:pPr defTabSz="682927"/>
              <a:r>
                <a:rPr lang="zh-CN" altLang="en-US" b="1" dirty="0">
                  <a:solidFill>
                    <a:srgbClr val="000000">
                      <a:lumMod val="65000"/>
                      <a:lumOff val="35000"/>
                    </a:srgbClr>
                  </a:solidFill>
                  <a:latin typeface="微软雅黑" panose="020B0503020204020204" pitchFamily="34" charset="-122"/>
                  <a:ea typeface="微软雅黑" panose="020B0503020204020204" pitchFamily="34" charset="-122"/>
                </a:rPr>
                <a:t>泛读</a:t>
              </a:r>
            </a:p>
          </p:txBody>
        </p:sp>
        <p:sp>
          <p:nvSpPr>
            <p:cNvPr id="52" name="TextBox 51"/>
            <p:cNvSpPr txBox="1"/>
            <p:nvPr/>
          </p:nvSpPr>
          <p:spPr>
            <a:xfrm>
              <a:off x="3953061" y="4102370"/>
              <a:ext cx="2308417" cy="669412"/>
            </a:xfrm>
            <a:prstGeom prst="rect">
              <a:avLst/>
            </a:prstGeom>
            <a:noFill/>
          </p:spPr>
          <p:txBody>
            <a:bodyPr wrap="square" lIns="68579" tIns="34289" rIns="68579" bIns="34289" rtlCol="0">
              <a:spAutoFit/>
            </a:bodyPr>
            <a:lstStyle/>
            <a:p>
              <a:pPr defTabSz="682927">
                <a:lnSpc>
                  <a:spcPct val="150000"/>
                </a:lnSpc>
              </a:pPr>
              <a:r>
                <a:rPr lang="zh-CN" altLang="en-US" sz="1300" dirty="0">
                  <a:solidFill>
                    <a:srgbClr val="000000">
                      <a:lumMod val="65000"/>
                      <a:lumOff val="35000"/>
                    </a:srgbClr>
                  </a:solidFill>
                  <a:latin typeface="Arial" panose="020B0604020202020204" pitchFamily="34" charset="0"/>
                  <a:ea typeface="微软雅黑" panose="020B0503020204020204" charset="-122"/>
                  <a:cs typeface="+mn-ea"/>
                  <a:sym typeface="+mn-ea"/>
                </a:rPr>
                <a:t>除了在浏览中所要做的以外，一页一页翻，快速阅览</a:t>
              </a:r>
              <a:endParaRPr lang="zh-CN" altLang="en-US" sz="1300" dirty="0">
                <a:solidFill>
                  <a:srgbClr val="000000">
                    <a:lumMod val="65000"/>
                    <a:lumOff val="35000"/>
                  </a:srgbClr>
                </a:solidFill>
                <a:latin typeface="Arial" panose="020B0604020202020204" pitchFamily="34" charset="0"/>
                <a:ea typeface="微软雅黑" panose="020B0503020204020204" charset="-122"/>
                <a:cs typeface="+mn-ea"/>
                <a:sym typeface="+mn-lt"/>
              </a:endParaRPr>
            </a:p>
          </p:txBody>
        </p:sp>
        <p:sp>
          <p:nvSpPr>
            <p:cNvPr id="55" name="TextBox 54"/>
            <p:cNvSpPr txBox="1"/>
            <p:nvPr/>
          </p:nvSpPr>
          <p:spPr>
            <a:xfrm>
              <a:off x="5961398" y="1494294"/>
              <a:ext cx="600162" cy="346247"/>
            </a:xfrm>
            <a:prstGeom prst="rect">
              <a:avLst/>
            </a:prstGeom>
            <a:noFill/>
          </p:spPr>
          <p:txBody>
            <a:bodyPr wrap="none" lIns="68579" tIns="34289" rIns="68579" bIns="34289" rtlCol="0">
              <a:spAutoFit/>
            </a:bodyPr>
            <a:lstStyle/>
            <a:p>
              <a:pPr defTabSz="682927"/>
              <a:r>
                <a:rPr lang="zh-CN" altLang="en-US" b="1" dirty="0">
                  <a:solidFill>
                    <a:srgbClr val="000000">
                      <a:lumMod val="65000"/>
                      <a:lumOff val="35000"/>
                    </a:srgbClr>
                  </a:solidFill>
                  <a:latin typeface="微软雅黑" panose="020B0503020204020204" pitchFamily="34" charset="-122"/>
                  <a:ea typeface="微软雅黑" panose="020B0503020204020204" pitchFamily="34" charset="-122"/>
                </a:rPr>
                <a:t>精读</a:t>
              </a:r>
            </a:p>
          </p:txBody>
        </p:sp>
        <p:sp>
          <p:nvSpPr>
            <p:cNvPr id="56" name="TextBox 55"/>
            <p:cNvSpPr txBox="1"/>
            <p:nvPr/>
          </p:nvSpPr>
          <p:spPr>
            <a:xfrm>
              <a:off x="5193408" y="1790621"/>
              <a:ext cx="3311740" cy="669412"/>
            </a:xfrm>
            <a:prstGeom prst="rect">
              <a:avLst/>
            </a:prstGeom>
            <a:noFill/>
          </p:spPr>
          <p:txBody>
            <a:bodyPr wrap="square" lIns="68579" tIns="34289" rIns="68579" bIns="34289" rtlCol="0">
              <a:spAutoFit/>
            </a:bodyPr>
            <a:lstStyle/>
            <a:p>
              <a:pPr defTabSz="682927">
                <a:lnSpc>
                  <a:spcPct val="150000"/>
                </a:lnSpc>
              </a:pPr>
              <a:r>
                <a:rPr lang="zh-CN" altLang="en-US" sz="1300" dirty="0">
                  <a:solidFill>
                    <a:srgbClr val="000000">
                      <a:lumMod val="65000"/>
                      <a:lumOff val="35000"/>
                    </a:srgbClr>
                  </a:solidFill>
                  <a:latin typeface="Arial" panose="020B0604020202020204" pitchFamily="34" charset="0"/>
                  <a:ea typeface="微软雅黑" panose="020B0503020204020204" charset="-122"/>
                  <a:cs typeface="+mn-ea"/>
                  <a:sym typeface="+mn-ea"/>
                </a:rPr>
                <a:t>在浏览、泛读的基础上，对著作、论文字斟句酌，有时甚至连标点、注释都不能错过</a:t>
              </a:r>
            </a:p>
          </p:txBody>
        </p:sp>
      </p:grpSp>
      <p:grpSp>
        <p:nvGrpSpPr>
          <p:cNvPr id="3" name="组合 2"/>
          <p:cNvGrpSpPr/>
          <p:nvPr/>
        </p:nvGrpSpPr>
        <p:grpSpPr>
          <a:xfrm>
            <a:off x="12" y="100084"/>
            <a:ext cx="9144021" cy="381770"/>
            <a:chOff x="11" y="100084"/>
            <a:chExt cx="9144021" cy="381770"/>
          </a:xfrm>
        </p:grpSpPr>
        <p:sp>
          <p:nvSpPr>
            <p:cNvPr id="59" name="等腰三角形 4"/>
            <p:cNvSpPr>
              <a:spLocks noChangeArrowheads="1"/>
            </p:cNvSpPr>
            <p:nvPr/>
          </p:nvSpPr>
          <p:spPr bwMode="auto">
            <a:xfrm rot="5400000">
              <a:off x="35537" y="189472"/>
              <a:ext cx="148047" cy="214355"/>
            </a:xfrm>
            <a:prstGeom prst="triangle">
              <a:avLst>
                <a:gd name="adj" fmla="val 50000"/>
              </a:avLst>
            </a:prstGeom>
            <a:solidFill>
              <a:schemeClr val="bg1"/>
            </a:solidFill>
            <a:ln>
              <a:noFill/>
            </a:ln>
          </p:spPr>
          <p:txBody>
            <a:bodyPr lIns="68538" tIns="34289" rIns="68538" bIns="34289" anchor="ctr"/>
            <a:lstStyle/>
            <a:p>
              <a:pPr algn="ctr" defTabSz="682927"/>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42" name="组合 41"/>
            <p:cNvGrpSpPr/>
            <p:nvPr/>
          </p:nvGrpSpPr>
          <p:grpSpPr>
            <a:xfrm>
              <a:off x="11" y="100084"/>
              <a:ext cx="9144021" cy="381770"/>
              <a:chOff x="11" y="100082"/>
              <a:chExt cx="9144021" cy="381770"/>
            </a:xfrm>
          </p:grpSpPr>
          <p:sp>
            <p:nvSpPr>
              <p:cNvPr id="43" name="任意多边形 42"/>
              <p:cNvSpPr/>
              <p:nvPr>
                <p:custDataLst>
                  <p:tags r:id="rId1"/>
                </p:custDataLst>
              </p:nvPr>
            </p:nvSpPr>
            <p:spPr>
              <a:xfrm>
                <a:off x="521577" y="459606"/>
                <a:ext cx="8622455" cy="22246"/>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44" name="任意多边形 43"/>
              <p:cNvSpPr/>
              <p:nvPr>
                <p:custDataLst>
                  <p:tags r:id="rId2"/>
                </p:custDataLst>
              </p:nvPr>
            </p:nvSpPr>
            <p:spPr>
              <a:xfrm>
                <a:off x="11" y="100082"/>
                <a:ext cx="410465" cy="381768"/>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21" tIns="34214" rIns="68421" bIns="34214" numCol="1" spcCol="0" rtlCol="0" fromWordArt="0" anchor="ctr" anchorCtr="0" forceAA="0" compatLnSpc="1">
                <a:noAutofit/>
              </a:bodyPr>
              <a:lstStyle/>
              <a:p>
                <a:pPr algn="ctr" defTabSz="645799" fontAlgn="base">
                  <a:spcBef>
                    <a:spcPct val="0"/>
                  </a:spcBef>
                  <a:spcAft>
                    <a:spcPct val="0"/>
                  </a:spcAft>
                </a:pPr>
                <a:endParaRPr lang="zh-CN" altLang="en-US" sz="1400" dirty="0">
                  <a:solidFill>
                    <a:srgbClr val="7EC234"/>
                  </a:solidFill>
                  <a:sym typeface="Arial" panose="020B0604020202020204" pitchFamily="34" charset="0"/>
                </a:endParaRPr>
              </a:p>
            </p:txBody>
          </p:sp>
          <p:sp>
            <p:nvSpPr>
              <p:cNvPr id="45" name="Content Placeholder 2"/>
              <p:cNvSpPr txBox="1"/>
              <p:nvPr/>
            </p:nvSpPr>
            <p:spPr>
              <a:xfrm>
                <a:off x="518789" y="123481"/>
                <a:ext cx="2181013" cy="311623"/>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solidFill>
                      <a:srgbClr val="3B68A1"/>
                    </a:solidFill>
                    <a:latin typeface="微软雅黑" panose="020B0503020204020204" pitchFamily="34" charset="-122"/>
                    <a:ea typeface="微软雅黑" panose="020B0503020204020204" pitchFamily="34" charset="-122"/>
                  </a:rPr>
                  <a:t>4 </a:t>
                </a:r>
                <a:r>
                  <a:rPr lang="zh-CN" altLang="en-US" sz="2000" b="1" dirty="0">
                    <a:solidFill>
                      <a:srgbClr val="3B68A1"/>
                    </a:solidFill>
                    <a:latin typeface="微软雅黑" panose="020B0503020204020204" pitchFamily="34" charset="-122"/>
                    <a:ea typeface="微软雅黑" panose="020B0503020204020204" pitchFamily="34" charset="-122"/>
                  </a:rPr>
                  <a:t>研读文献</a:t>
                </a:r>
              </a:p>
            </p:txBody>
          </p:sp>
        </p:grpSp>
      </p:grpSp>
    </p:spTree>
    <p:extLst>
      <p:ext uri="{BB962C8B-B14F-4D97-AF65-F5344CB8AC3E}">
        <p14:creationId xmlns:p14="http://schemas.microsoft.com/office/powerpoint/2010/main" val="320817164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9068" y="210344"/>
            <a:ext cx="3705225" cy="489198"/>
            <a:chOff x="159068" y="195486"/>
            <a:chExt cx="3705225" cy="489198"/>
          </a:xfrm>
        </p:grpSpPr>
        <p:sp>
          <p:nvSpPr>
            <p:cNvPr id="55313" name="文本框 22"/>
            <p:cNvSpPr txBox="1"/>
            <p:nvPr/>
          </p:nvSpPr>
          <p:spPr>
            <a:xfrm>
              <a:off x="159068" y="195486"/>
              <a:ext cx="3705225" cy="392413"/>
            </a:xfrm>
            <a:prstGeom prst="rect">
              <a:avLst/>
            </a:prstGeom>
            <a:noFill/>
            <a:ln w="9525">
              <a:noFill/>
            </a:ln>
          </p:spPr>
          <p:txBody>
            <a:bodyPr wrap="square" lIns="68565" tIns="34289" rIns="68565" bIns="34289" anchor="t">
              <a:spAutoFit/>
            </a:bodyPr>
            <a:lstStyle/>
            <a:p>
              <a:pPr defTabSz="683063"/>
              <a:r>
                <a:rPr lang="zh-CN" altLang="en-US"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三位一体，系统选读</a:t>
              </a:r>
            </a:p>
          </p:txBody>
        </p:sp>
        <p:grpSp>
          <p:nvGrpSpPr>
            <p:cNvPr id="29" name="组合 12">
              <a:extLst>
                <a:ext uri="{FF2B5EF4-FFF2-40B4-BE49-F238E27FC236}">
                  <a16:creationId xmlns:a16="http://schemas.microsoft.com/office/drawing/2014/main" id="{92A27D94-9353-4976-9E73-8DA70D3B133C}"/>
                </a:ext>
              </a:extLst>
            </p:cNvPr>
            <p:cNvGrpSpPr/>
            <p:nvPr/>
          </p:nvGrpSpPr>
          <p:grpSpPr>
            <a:xfrm flipV="1">
              <a:off x="251529" y="627534"/>
              <a:ext cx="927497" cy="57150"/>
              <a:chOff x="4023692" y="4894277"/>
              <a:chExt cx="1964495" cy="120014"/>
            </a:xfrm>
          </p:grpSpPr>
          <p:sp>
            <p:nvSpPr>
              <p:cNvPr id="30" name="矩形 29">
                <a:extLst>
                  <a:ext uri="{FF2B5EF4-FFF2-40B4-BE49-F238E27FC236}">
                    <a16:creationId xmlns:a16="http://schemas.microsoft.com/office/drawing/2014/main" id="{FBBD23CF-8F59-41DB-B114-C9D6ADE85A77}"/>
                  </a:ext>
                </a:extLst>
              </p:cNvPr>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1" name="矩形 30">
                <a:extLst>
                  <a:ext uri="{FF2B5EF4-FFF2-40B4-BE49-F238E27FC236}">
                    <a16:creationId xmlns:a16="http://schemas.microsoft.com/office/drawing/2014/main" id="{EADFB603-C80E-47E8-8BFC-FDEDD36EC813}"/>
                  </a:ext>
                </a:extLst>
              </p:cNvPr>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2" name="矩形 31">
                <a:extLst>
                  <a:ext uri="{FF2B5EF4-FFF2-40B4-BE49-F238E27FC236}">
                    <a16:creationId xmlns:a16="http://schemas.microsoft.com/office/drawing/2014/main" id="{A1F732E1-0BAF-49A8-9020-D1B4C96D724B}"/>
                  </a:ext>
                </a:extLst>
              </p:cNvPr>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3" name="矩形 32">
                <a:extLst>
                  <a:ext uri="{FF2B5EF4-FFF2-40B4-BE49-F238E27FC236}">
                    <a16:creationId xmlns:a16="http://schemas.microsoft.com/office/drawing/2014/main" id="{94FCCF43-EEB5-4E9E-A91D-626ABB4C8FC6}"/>
                  </a:ext>
                </a:extLst>
              </p:cNvPr>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4" name="矩形 33">
                <a:extLst>
                  <a:ext uri="{FF2B5EF4-FFF2-40B4-BE49-F238E27FC236}">
                    <a16:creationId xmlns:a16="http://schemas.microsoft.com/office/drawing/2014/main" id="{2807E83A-F7A6-4B1C-892B-9A7FC654ADBE}"/>
                  </a:ext>
                </a:extLst>
              </p:cNvPr>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5" name="矩形 34">
                <a:extLst>
                  <a:ext uri="{FF2B5EF4-FFF2-40B4-BE49-F238E27FC236}">
                    <a16:creationId xmlns:a16="http://schemas.microsoft.com/office/drawing/2014/main" id="{4351458C-3263-4416-B654-D788F0A6E58D}"/>
                  </a:ext>
                </a:extLst>
              </p:cNvPr>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grpSp>
      </p:grpSp>
      <p:pic>
        <p:nvPicPr>
          <p:cNvPr id="36" name="图片 35" descr="再生医学"/>
          <p:cNvPicPr>
            <a:picLocks noChangeAspect="1"/>
          </p:cNvPicPr>
          <p:nvPr/>
        </p:nvPicPr>
        <p:blipFill>
          <a:blip r:embed="rId3"/>
          <a:stretch>
            <a:fillRect/>
          </a:stretch>
        </p:blipFill>
        <p:spPr>
          <a:xfrm>
            <a:off x="0" y="1179708"/>
            <a:ext cx="9121140" cy="3480152"/>
          </a:xfrm>
          <a:prstGeom prst="rect">
            <a:avLst/>
          </a:prstGeom>
        </p:spPr>
      </p:pic>
      <p:sp>
        <p:nvSpPr>
          <p:cNvPr id="38" name="矩形 37"/>
          <p:cNvSpPr/>
          <p:nvPr/>
        </p:nvSpPr>
        <p:spPr>
          <a:xfrm>
            <a:off x="1388326" y="1467738"/>
            <a:ext cx="540000" cy="28803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spcCol="0" rtlCol="0" anchor="ctr"/>
          <a:lstStyle/>
          <a:p>
            <a:pPr algn="ctr"/>
            <a:endParaRPr lang="zh-CN" altLang="en-US"/>
          </a:p>
        </p:txBody>
      </p:sp>
      <p:sp>
        <p:nvSpPr>
          <p:cNvPr id="4" name="矩形 3"/>
          <p:cNvSpPr/>
          <p:nvPr/>
        </p:nvSpPr>
        <p:spPr>
          <a:xfrm>
            <a:off x="8604448" y="1755770"/>
            <a:ext cx="516692" cy="290408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algn="ctr"/>
            <a:endParaRPr lang="zh-CN" altLang="en-US"/>
          </a:p>
        </p:txBody>
      </p:sp>
      <p:grpSp>
        <p:nvGrpSpPr>
          <p:cNvPr id="3" name="组合 2"/>
          <p:cNvGrpSpPr/>
          <p:nvPr/>
        </p:nvGrpSpPr>
        <p:grpSpPr>
          <a:xfrm>
            <a:off x="97382" y="1467738"/>
            <a:ext cx="2890451" cy="1259844"/>
            <a:chOff x="97382" y="1467738"/>
            <a:chExt cx="2890451" cy="1259844"/>
          </a:xfrm>
        </p:grpSpPr>
        <p:sp>
          <p:nvSpPr>
            <p:cNvPr id="2" name="矩形 1"/>
            <p:cNvSpPr/>
            <p:nvPr/>
          </p:nvSpPr>
          <p:spPr>
            <a:xfrm>
              <a:off x="159068" y="1467738"/>
              <a:ext cx="540000" cy="28803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spcCol="0" rtlCol="0" anchor="ctr"/>
            <a:lstStyle/>
            <a:p>
              <a:pPr algn="ctr"/>
              <a:endParaRPr lang="zh-CN" altLang="en-US"/>
            </a:p>
          </p:txBody>
        </p:sp>
        <p:sp>
          <p:nvSpPr>
            <p:cNvPr id="39" name=" 167"/>
            <p:cNvSpPr/>
            <p:nvPr/>
          </p:nvSpPr>
          <p:spPr>
            <a:xfrm>
              <a:off x="97382" y="2187827"/>
              <a:ext cx="2890451" cy="539755"/>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91422" tIns="45711" rIns="91422" bIns="45711" anchor="ctr">
              <a:scene3d>
                <a:camera prst="orthographicFront"/>
                <a:lightRig rig="threePt" dir="t"/>
              </a:scene3d>
              <a:sp3d>
                <a:contourClr>
                  <a:srgbClr val="FFFFFF"/>
                </a:contourClr>
              </a:sp3d>
            </a:bodyPr>
            <a:lstStyle/>
            <a:p>
              <a:pPr>
                <a:defRPr/>
              </a:pPr>
              <a:r>
                <a:rPr lang="zh-CN" altLang="en-US" sz="1300" b="1" dirty="0">
                  <a:latin typeface="微软雅黑" panose="020B0503020204020204" charset="-122"/>
                  <a:ea typeface="微软雅黑" panose="020B0503020204020204" charset="-122"/>
                  <a:sym typeface="+mn-ea"/>
                </a:rPr>
                <a:t>了解演变、发展过程，站在前人知识积淀的基础上梳理知识</a:t>
              </a:r>
              <a:endParaRPr lang="zh-CN" altLang="en-US" sz="2100" b="1" dirty="0">
                <a:solidFill>
                  <a:srgbClr val="FFFFFF"/>
                </a:solidFill>
                <a:latin typeface="微软雅黑" panose="020B0503020204020204" charset="-122"/>
                <a:ea typeface="微软雅黑" panose="020B0503020204020204" charset="-122"/>
                <a:sym typeface="+mn-ea"/>
              </a:endParaRPr>
            </a:p>
          </p:txBody>
        </p:sp>
        <p:cxnSp>
          <p:nvCxnSpPr>
            <p:cNvPr id="8" name="直接箭头连接符 7"/>
            <p:cNvCxnSpPr/>
            <p:nvPr/>
          </p:nvCxnSpPr>
          <p:spPr>
            <a:xfrm flipH="1">
              <a:off x="429077" y="1755770"/>
              <a:ext cx="1" cy="432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791640" y="843591"/>
            <a:ext cx="3170340" cy="912179"/>
            <a:chOff x="791640" y="843591"/>
            <a:chExt cx="3170340" cy="912179"/>
          </a:xfrm>
        </p:grpSpPr>
        <p:sp>
          <p:nvSpPr>
            <p:cNvPr id="37" name="矩形 36"/>
            <p:cNvSpPr/>
            <p:nvPr/>
          </p:nvSpPr>
          <p:spPr>
            <a:xfrm>
              <a:off x="791640" y="1467738"/>
              <a:ext cx="540000" cy="28803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spcCol="0" rtlCol="0" anchor="ctr"/>
            <a:lstStyle/>
            <a:p>
              <a:pPr algn="ctr"/>
              <a:endParaRPr lang="zh-CN" altLang="en-US"/>
            </a:p>
          </p:txBody>
        </p:sp>
        <p:sp>
          <p:nvSpPr>
            <p:cNvPr id="40" name=" 7"/>
            <p:cNvSpPr/>
            <p:nvPr/>
          </p:nvSpPr>
          <p:spPr>
            <a:xfrm>
              <a:off x="1658335" y="843591"/>
              <a:ext cx="2303645" cy="56496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91422" tIns="45711" rIns="91422" bIns="45711"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zh-CN" altLang="en-US" sz="1300" b="1" dirty="0">
                  <a:latin typeface="微软雅黑" panose="020B0503020204020204" charset="-122"/>
                  <a:ea typeface="微软雅黑" panose="020B0503020204020204" charset="-122"/>
                  <a:sym typeface="+mn-ea"/>
                </a:rPr>
                <a:t>了解并掌握新近的研究动态，站在学术的前沿考量问题</a:t>
              </a:r>
            </a:p>
          </p:txBody>
        </p:sp>
        <p:cxnSp>
          <p:nvCxnSpPr>
            <p:cNvPr id="17" name="直接连接符 16"/>
            <p:cNvCxnSpPr/>
            <p:nvPr/>
          </p:nvCxnSpPr>
          <p:spPr>
            <a:xfrm>
              <a:off x="1018282" y="1143738"/>
              <a:ext cx="0" cy="324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18282" y="1143738"/>
              <a:ext cx="64004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 14"/>
          <p:cNvSpPr/>
          <p:nvPr/>
        </p:nvSpPr>
        <p:spPr>
          <a:xfrm>
            <a:off x="3528017" y="1971794"/>
            <a:ext cx="3054129" cy="648526"/>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91422" tIns="45711" rIns="91422" bIns="45711"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zh-CN" altLang="en-US" sz="1300" b="1" dirty="0">
                <a:latin typeface="微软雅黑" panose="020B0503020204020204" charset="-122"/>
                <a:ea typeface="微软雅黑" panose="020B0503020204020204" charset="-122"/>
                <a:sym typeface="+mn-ea"/>
              </a:rPr>
              <a:t>一网打尽领域里最核心、最常用的术语，抓住领域里最基本、最核心的信息</a:t>
            </a:r>
          </a:p>
        </p:txBody>
      </p:sp>
      <p:cxnSp>
        <p:nvCxnSpPr>
          <p:cNvPr id="41" name="直接连接符 40"/>
          <p:cNvCxnSpPr>
            <a:stCxn id="38" idx="3"/>
          </p:cNvCxnSpPr>
          <p:nvPr/>
        </p:nvCxnSpPr>
        <p:spPr>
          <a:xfrm>
            <a:off x="1928335" y="1611754"/>
            <a:ext cx="193596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864293" y="1611755"/>
            <a:ext cx="0" cy="3600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55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par>
                                <p:cTn id="18" presetID="22" presetClass="entr" presetSubtype="1"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up)">
                                      <p:cBhvr>
                                        <p:cTn id="20" dur="500"/>
                                        <p:tgtEl>
                                          <p:spTgt spid="44"/>
                                        </p:tgtEl>
                                      </p:cBhvr>
                                    </p:animEffect>
                                  </p:childTnLst>
                                </p:cTn>
                              </p:par>
                              <p:par>
                                <p:cTn id="21" presetID="22" presetClass="entr" presetSubtype="1"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500"/>
                                        <p:tgtEl>
                                          <p:spTgt spid="4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up)">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3" name="图片 1"/>
          <p:cNvPicPr>
            <a:picLocks noChangeAspect="1"/>
          </p:cNvPicPr>
          <p:nvPr/>
        </p:nvPicPr>
        <p:blipFill>
          <a:blip r:embed="rId2"/>
          <a:stretch>
            <a:fillRect/>
          </a:stretch>
        </p:blipFill>
        <p:spPr>
          <a:xfrm>
            <a:off x="250033" y="915566"/>
            <a:ext cx="8643938" cy="3657600"/>
          </a:xfrm>
          <a:prstGeom prst="rect">
            <a:avLst/>
          </a:prstGeom>
          <a:noFill/>
          <a:ln w="9525">
            <a:noFill/>
          </a:ln>
        </p:spPr>
      </p:pic>
      <p:sp>
        <p:nvSpPr>
          <p:cNvPr id="3" name="矩形 2"/>
          <p:cNvSpPr/>
          <p:nvPr/>
        </p:nvSpPr>
        <p:spPr>
          <a:xfrm>
            <a:off x="281227" y="929928"/>
            <a:ext cx="1410453" cy="3658046"/>
          </a:xfrm>
          <a:prstGeom prst="rect">
            <a:avLst/>
          </a:prstGeom>
          <a:noFill/>
          <a:ln w="38100">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3216" fontAlgn="base"/>
            <a:endParaRPr lang="zh-CN" altLang="en-US" sz="1000" noProof="1">
              <a:solidFill>
                <a:srgbClr val="FFFFFF"/>
              </a:solidFill>
            </a:endParaRPr>
          </a:p>
        </p:txBody>
      </p:sp>
      <p:sp>
        <p:nvSpPr>
          <p:cNvPr id="4" name="矩形 3"/>
          <p:cNvSpPr/>
          <p:nvPr/>
        </p:nvSpPr>
        <p:spPr>
          <a:xfrm>
            <a:off x="1993108" y="954219"/>
            <a:ext cx="6866335" cy="2307431"/>
          </a:xfrm>
          <a:prstGeom prst="rect">
            <a:avLst/>
          </a:prstGeom>
          <a:noFill/>
          <a:ln w="635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3216" fontAlgn="base"/>
            <a:endParaRPr lang="zh-CN" altLang="en-US" sz="1000" noProof="1">
              <a:solidFill>
                <a:srgbClr val="FFFFFF"/>
              </a:solidFill>
            </a:endParaRPr>
          </a:p>
        </p:txBody>
      </p:sp>
      <p:grpSp>
        <p:nvGrpSpPr>
          <p:cNvPr id="20" name="组合 19"/>
          <p:cNvGrpSpPr/>
          <p:nvPr/>
        </p:nvGrpSpPr>
        <p:grpSpPr>
          <a:xfrm>
            <a:off x="159068" y="210344"/>
            <a:ext cx="3705225" cy="489198"/>
            <a:chOff x="159068" y="195486"/>
            <a:chExt cx="3705225" cy="489198"/>
          </a:xfrm>
        </p:grpSpPr>
        <p:sp>
          <p:nvSpPr>
            <p:cNvPr id="21" name="文本框 22"/>
            <p:cNvSpPr txBox="1"/>
            <p:nvPr/>
          </p:nvSpPr>
          <p:spPr>
            <a:xfrm>
              <a:off x="159068" y="195486"/>
              <a:ext cx="3705225" cy="392413"/>
            </a:xfrm>
            <a:prstGeom prst="rect">
              <a:avLst/>
            </a:prstGeom>
            <a:noFill/>
            <a:ln w="9525">
              <a:noFill/>
            </a:ln>
          </p:spPr>
          <p:txBody>
            <a:bodyPr wrap="square" lIns="68565" tIns="34289" rIns="68565" bIns="34289" anchor="t">
              <a:spAutoFit/>
            </a:bodyPr>
            <a:lstStyle/>
            <a:p>
              <a:pPr defTabSz="683063"/>
              <a:r>
                <a:rPr lang="zh-CN" altLang="en-US"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节点文章，扩充研读</a:t>
              </a:r>
            </a:p>
          </p:txBody>
        </p:sp>
        <p:grpSp>
          <p:nvGrpSpPr>
            <p:cNvPr id="22" name="组合 12">
              <a:extLst>
                <a:ext uri="{FF2B5EF4-FFF2-40B4-BE49-F238E27FC236}">
                  <a16:creationId xmlns:a16="http://schemas.microsoft.com/office/drawing/2014/main" id="{92A27D94-9353-4976-9E73-8DA70D3B133C}"/>
                </a:ext>
              </a:extLst>
            </p:cNvPr>
            <p:cNvGrpSpPr/>
            <p:nvPr/>
          </p:nvGrpSpPr>
          <p:grpSpPr>
            <a:xfrm flipV="1">
              <a:off x="251529" y="627534"/>
              <a:ext cx="927497" cy="57150"/>
              <a:chOff x="4023692" y="4894277"/>
              <a:chExt cx="1964495" cy="120014"/>
            </a:xfrm>
          </p:grpSpPr>
          <p:sp>
            <p:nvSpPr>
              <p:cNvPr id="23" name="矩形 22">
                <a:extLst>
                  <a:ext uri="{FF2B5EF4-FFF2-40B4-BE49-F238E27FC236}">
                    <a16:creationId xmlns:a16="http://schemas.microsoft.com/office/drawing/2014/main" id="{FBBD23CF-8F59-41DB-B114-C9D6ADE85A77}"/>
                  </a:ext>
                </a:extLst>
              </p:cNvPr>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4" name="矩形 23">
                <a:extLst>
                  <a:ext uri="{FF2B5EF4-FFF2-40B4-BE49-F238E27FC236}">
                    <a16:creationId xmlns:a16="http://schemas.microsoft.com/office/drawing/2014/main" id="{EADFB603-C80E-47E8-8BFC-FDEDD36EC813}"/>
                  </a:ext>
                </a:extLst>
              </p:cNvPr>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5" name="矩形 24">
                <a:extLst>
                  <a:ext uri="{FF2B5EF4-FFF2-40B4-BE49-F238E27FC236}">
                    <a16:creationId xmlns:a16="http://schemas.microsoft.com/office/drawing/2014/main" id="{A1F732E1-0BAF-49A8-9020-D1B4C96D724B}"/>
                  </a:ext>
                </a:extLst>
              </p:cNvPr>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6" name="矩形 25">
                <a:extLst>
                  <a:ext uri="{FF2B5EF4-FFF2-40B4-BE49-F238E27FC236}">
                    <a16:creationId xmlns:a16="http://schemas.microsoft.com/office/drawing/2014/main" id="{94FCCF43-EEB5-4E9E-A91D-626ABB4C8FC6}"/>
                  </a:ext>
                </a:extLst>
              </p:cNvPr>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7" name="矩形 26">
                <a:extLst>
                  <a:ext uri="{FF2B5EF4-FFF2-40B4-BE49-F238E27FC236}">
                    <a16:creationId xmlns:a16="http://schemas.microsoft.com/office/drawing/2014/main" id="{2807E83A-F7A6-4B1C-892B-9A7FC654ADBE}"/>
                  </a:ext>
                </a:extLst>
              </p:cNvPr>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8" name="矩形 27">
                <a:extLst>
                  <a:ext uri="{FF2B5EF4-FFF2-40B4-BE49-F238E27FC236}">
                    <a16:creationId xmlns:a16="http://schemas.microsoft.com/office/drawing/2014/main" id="{4351458C-3263-4416-B654-D788F0A6E58D}"/>
                  </a:ext>
                </a:extLst>
              </p:cNvPr>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grpSp>
      </p:grpSp>
    </p:spTree>
    <p:extLst>
      <p:ext uri="{BB962C8B-B14F-4D97-AF65-F5344CB8AC3E}">
        <p14:creationId xmlns:p14="http://schemas.microsoft.com/office/powerpoint/2010/main" val="270209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9068" y="210344"/>
            <a:ext cx="3705225" cy="489198"/>
            <a:chOff x="159068" y="195486"/>
            <a:chExt cx="3705225" cy="489198"/>
          </a:xfrm>
        </p:grpSpPr>
        <p:sp>
          <p:nvSpPr>
            <p:cNvPr id="21" name="文本框 22"/>
            <p:cNvSpPr txBox="1"/>
            <p:nvPr/>
          </p:nvSpPr>
          <p:spPr>
            <a:xfrm>
              <a:off x="159068" y="195486"/>
              <a:ext cx="3705225" cy="392413"/>
            </a:xfrm>
            <a:prstGeom prst="rect">
              <a:avLst/>
            </a:prstGeom>
            <a:noFill/>
            <a:ln w="9525">
              <a:noFill/>
            </a:ln>
          </p:spPr>
          <p:txBody>
            <a:bodyPr wrap="square" lIns="68565" tIns="34289" rIns="68565" bIns="34289" anchor="t">
              <a:spAutoFit/>
            </a:bodyPr>
            <a:lstStyle/>
            <a:p>
              <a:pPr defTabSz="683063"/>
              <a:r>
                <a:rPr lang="zh-CN" altLang="en-US"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高质文献，精读研读</a:t>
              </a:r>
            </a:p>
          </p:txBody>
        </p:sp>
        <p:grpSp>
          <p:nvGrpSpPr>
            <p:cNvPr id="22" name="组合 12">
              <a:extLst>
                <a:ext uri="{FF2B5EF4-FFF2-40B4-BE49-F238E27FC236}">
                  <a16:creationId xmlns:a16="http://schemas.microsoft.com/office/drawing/2014/main" id="{92A27D94-9353-4976-9E73-8DA70D3B133C}"/>
                </a:ext>
              </a:extLst>
            </p:cNvPr>
            <p:cNvGrpSpPr/>
            <p:nvPr/>
          </p:nvGrpSpPr>
          <p:grpSpPr>
            <a:xfrm flipV="1">
              <a:off x="251529" y="627534"/>
              <a:ext cx="927497" cy="57150"/>
              <a:chOff x="4023692" y="4894277"/>
              <a:chExt cx="1964495" cy="120014"/>
            </a:xfrm>
          </p:grpSpPr>
          <p:sp>
            <p:nvSpPr>
              <p:cNvPr id="23" name="矩形 22">
                <a:extLst>
                  <a:ext uri="{FF2B5EF4-FFF2-40B4-BE49-F238E27FC236}">
                    <a16:creationId xmlns:a16="http://schemas.microsoft.com/office/drawing/2014/main" id="{FBBD23CF-8F59-41DB-B114-C9D6ADE85A77}"/>
                  </a:ext>
                </a:extLst>
              </p:cNvPr>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4" name="矩形 23">
                <a:extLst>
                  <a:ext uri="{FF2B5EF4-FFF2-40B4-BE49-F238E27FC236}">
                    <a16:creationId xmlns:a16="http://schemas.microsoft.com/office/drawing/2014/main" id="{EADFB603-C80E-47E8-8BFC-FDEDD36EC813}"/>
                  </a:ext>
                </a:extLst>
              </p:cNvPr>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5" name="矩形 24">
                <a:extLst>
                  <a:ext uri="{FF2B5EF4-FFF2-40B4-BE49-F238E27FC236}">
                    <a16:creationId xmlns:a16="http://schemas.microsoft.com/office/drawing/2014/main" id="{A1F732E1-0BAF-49A8-9020-D1B4C96D724B}"/>
                  </a:ext>
                </a:extLst>
              </p:cNvPr>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6" name="矩形 25">
                <a:extLst>
                  <a:ext uri="{FF2B5EF4-FFF2-40B4-BE49-F238E27FC236}">
                    <a16:creationId xmlns:a16="http://schemas.microsoft.com/office/drawing/2014/main" id="{94FCCF43-EEB5-4E9E-A91D-626ABB4C8FC6}"/>
                  </a:ext>
                </a:extLst>
              </p:cNvPr>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7" name="矩形 26">
                <a:extLst>
                  <a:ext uri="{FF2B5EF4-FFF2-40B4-BE49-F238E27FC236}">
                    <a16:creationId xmlns:a16="http://schemas.microsoft.com/office/drawing/2014/main" id="{2807E83A-F7A6-4B1C-892B-9A7FC654ADBE}"/>
                  </a:ext>
                </a:extLst>
              </p:cNvPr>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28" name="矩形 27">
                <a:extLst>
                  <a:ext uri="{FF2B5EF4-FFF2-40B4-BE49-F238E27FC236}">
                    <a16:creationId xmlns:a16="http://schemas.microsoft.com/office/drawing/2014/main" id="{4351458C-3263-4416-B654-D788F0A6E58D}"/>
                  </a:ext>
                </a:extLst>
              </p:cNvPr>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grpSp>
      </p:grpSp>
      <p:grpSp>
        <p:nvGrpSpPr>
          <p:cNvPr id="18" name="组合 17"/>
          <p:cNvGrpSpPr/>
          <p:nvPr/>
        </p:nvGrpSpPr>
        <p:grpSpPr>
          <a:xfrm>
            <a:off x="72010" y="1563638"/>
            <a:ext cx="8835302" cy="2511702"/>
            <a:chOff x="2" y="1748288"/>
            <a:chExt cx="8835302" cy="2511702"/>
          </a:xfrm>
        </p:grpSpPr>
        <p:sp>
          <p:nvSpPr>
            <p:cNvPr id="19" name="AutoShape 3" descr="e7d195523061f1c0c7fdb8e83abb5dcf03375f2c8b662a4106267E0752567F7A4243849C9E2D773FC6511ADD776D3461389E8BB5BAFBB3C937DB9AB1E09A294486DA4CCF35679A92315A5BDF0C7F02D8DB0983A561B9AD4FE11ECE34C5DB1F1839A976834832EA4A53948FFAF3D3BD2120DDF2C0B47D2354062CCE09904F243FF885B004D4BD82F3DA7CB665869A5352"/>
            <p:cNvSpPr>
              <a:spLocks noChangeAspect="1" noChangeArrowheads="1" noTextEdit="1"/>
            </p:cNvSpPr>
            <p:nvPr/>
          </p:nvSpPr>
          <p:spPr bwMode="auto">
            <a:xfrm>
              <a:off x="2" y="1843087"/>
              <a:ext cx="4392071" cy="196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t" anchorCtr="0" compatLnSpc="1"/>
            <a:lstStyle/>
            <a:p>
              <a:pPr defTabSz="683386"/>
              <a:endParaRPr lang="zh-CN" altLang="en-US" sz="1400">
                <a:solidFill>
                  <a:srgbClr val="000000"/>
                </a:solidFill>
              </a:endParaRPr>
            </a:p>
          </p:txBody>
        </p:sp>
        <p:sp>
          <p:nvSpPr>
            <p:cNvPr id="30" name="Freeform 5" descr="e7d195523061f1c0c7fdb8e83abb5dcf03375f2c8b662a4106267E0752567F7A4243849C9E2D773FC6511ADD776D3461389E8BB5BAFBB3C937DB9AB1E09A294486DA4CCF35679A92315A5BDF0C7F02D8DB0983A561B9AD4FE11ECE34C5DB1F1839A976834832EA4A53948FFAF3D3BD2120DDF2C0B47D2354062CCE09904F243FF885B004D4BD82F3DA7CB665869A5352"/>
            <p:cNvSpPr/>
            <p:nvPr/>
          </p:nvSpPr>
          <p:spPr bwMode="auto">
            <a:xfrm>
              <a:off x="20921" y="1880252"/>
              <a:ext cx="4585717" cy="2316583"/>
            </a:xfrm>
            <a:custGeom>
              <a:avLst/>
              <a:gdLst>
                <a:gd name="T0" fmla="*/ 1018 w 1098"/>
                <a:gd name="T1" fmla="*/ 489 h 489"/>
                <a:gd name="T2" fmla="*/ 0 w 1098"/>
                <a:gd name="T3" fmla="*/ 489 h 489"/>
                <a:gd name="T4" fmla="*/ 0 w 1098"/>
                <a:gd name="T5" fmla="*/ 0 h 489"/>
                <a:gd name="T6" fmla="*/ 1018 w 1098"/>
                <a:gd name="T7" fmla="*/ 0 h 489"/>
                <a:gd name="T8" fmla="*/ 1098 w 1098"/>
                <a:gd name="T9" fmla="*/ 80 h 489"/>
                <a:gd name="T10" fmla="*/ 1098 w 1098"/>
                <a:gd name="T11" fmla="*/ 409 h 489"/>
                <a:gd name="T12" fmla="*/ 1018 w 1098"/>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1098" h="489">
                  <a:moveTo>
                    <a:pt x="1018" y="489"/>
                  </a:moveTo>
                  <a:cubicBezTo>
                    <a:pt x="0" y="489"/>
                    <a:pt x="0" y="489"/>
                    <a:pt x="0" y="489"/>
                  </a:cubicBezTo>
                  <a:cubicBezTo>
                    <a:pt x="0" y="0"/>
                    <a:pt x="0" y="0"/>
                    <a:pt x="0" y="0"/>
                  </a:cubicBezTo>
                  <a:cubicBezTo>
                    <a:pt x="1018" y="0"/>
                    <a:pt x="1018" y="0"/>
                    <a:pt x="1018" y="0"/>
                  </a:cubicBezTo>
                  <a:cubicBezTo>
                    <a:pt x="1063" y="0"/>
                    <a:pt x="1098" y="36"/>
                    <a:pt x="1098" y="80"/>
                  </a:cubicBezTo>
                  <a:cubicBezTo>
                    <a:pt x="1098" y="409"/>
                    <a:pt x="1098" y="409"/>
                    <a:pt x="1098" y="409"/>
                  </a:cubicBezTo>
                  <a:cubicBezTo>
                    <a:pt x="1098" y="453"/>
                    <a:pt x="1063" y="489"/>
                    <a:pt x="1018" y="489"/>
                  </a:cubicBezTo>
                </a:path>
              </a:pathLst>
            </a:custGeom>
            <a:solidFill>
              <a:srgbClr val="3B68A1"/>
            </a:solidFill>
            <a:ln>
              <a:noFill/>
            </a:ln>
          </p:spPr>
          <p:txBody>
            <a:bodyPr vert="horz" wrap="square" lIns="68579" tIns="34289" rIns="68579" bIns="34289" numCol="1" anchor="t" anchorCtr="0" compatLnSpc="1"/>
            <a:lstStyle/>
            <a:p>
              <a:pPr defTabSz="683386"/>
              <a:endParaRPr lang="zh-CN" altLang="en-US" sz="1400">
                <a:solidFill>
                  <a:srgbClr val="000000"/>
                </a:solidFill>
              </a:endParaRPr>
            </a:p>
          </p:txBody>
        </p:sp>
        <p:grpSp>
          <p:nvGrpSpPr>
            <p:cNvPr id="31" name="组合 30" descr="e7d195523061f1c0c7fdb8e83abb5dcf03375f2c8b662a4106267E0752567F7A4243849C9E2D773FC6511ADD776D3461389E8BB5BAFBB3C937DB9AB1E09A294486DA4CCF35679A92315A5BDF0C7F02D8DB0983A561B9AD4FE11ECE34C5DB1F1839A976834832EA4A53948FFAF3D3BD2120DDF2C0B47D2354062CCE09904F243FF885B004D4BD82F3DA7CB665869A5352"/>
            <p:cNvGrpSpPr/>
            <p:nvPr/>
          </p:nvGrpSpPr>
          <p:grpSpPr>
            <a:xfrm>
              <a:off x="473318" y="2111456"/>
              <a:ext cx="1367937" cy="1505454"/>
              <a:chOff x="688975" y="3716338"/>
              <a:chExt cx="871538" cy="1123950"/>
            </a:xfrm>
          </p:grpSpPr>
          <p:sp>
            <p:nvSpPr>
              <p:cNvPr id="43" name="Freeform 6"/>
              <p:cNvSpPr/>
              <p:nvPr/>
            </p:nvSpPr>
            <p:spPr bwMode="auto">
              <a:xfrm>
                <a:off x="688975" y="3976688"/>
                <a:ext cx="574675" cy="863600"/>
              </a:xfrm>
              <a:custGeom>
                <a:avLst/>
                <a:gdLst>
                  <a:gd name="T0" fmla="*/ 86 w 153"/>
                  <a:gd name="T1" fmla="*/ 0 h 229"/>
                  <a:gd name="T2" fmla="*/ 18 w 153"/>
                  <a:gd name="T3" fmla="*/ 68 h 229"/>
                  <a:gd name="T4" fmla="*/ 18 w 153"/>
                  <a:gd name="T5" fmla="*/ 72 h 229"/>
                  <a:gd name="T6" fmla="*/ 0 w 153"/>
                  <a:gd name="T7" fmla="*/ 137 h 229"/>
                  <a:gd name="T8" fmla="*/ 18 w 153"/>
                  <a:gd name="T9" fmla="*/ 137 h 229"/>
                  <a:gd name="T10" fmla="*/ 18 w 153"/>
                  <a:gd name="T11" fmla="*/ 166 h 229"/>
                  <a:gd name="T12" fmla="*/ 65 w 153"/>
                  <a:gd name="T13" fmla="*/ 191 h 229"/>
                  <a:gd name="T14" fmla="*/ 75 w 153"/>
                  <a:gd name="T15" fmla="*/ 201 h 229"/>
                  <a:gd name="T16" fmla="*/ 74 w 153"/>
                  <a:gd name="T17" fmla="*/ 229 h 229"/>
                  <a:gd name="T18" fmla="*/ 153 w 153"/>
                  <a:gd name="T19" fmla="*/ 229 h 229"/>
                  <a:gd name="T20" fmla="*/ 153 w 153"/>
                  <a:gd name="T21" fmla="*/ 68 h 229"/>
                  <a:gd name="T22" fmla="*/ 86 w 153"/>
                  <a:gd name="T2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229">
                    <a:moveTo>
                      <a:pt x="86" y="0"/>
                    </a:moveTo>
                    <a:cubicBezTo>
                      <a:pt x="48" y="0"/>
                      <a:pt x="18" y="30"/>
                      <a:pt x="18" y="68"/>
                    </a:cubicBezTo>
                    <a:cubicBezTo>
                      <a:pt x="18" y="72"/>
                      <a:pt x="18" y="72"/>
                      <a:pt x="18" y="72"/>
                    </a:cubicBezTo>
                    <a:cubicBezTo>
                      <a:pt x="0" y="137"/>
                      <a:pt x="0" y="137"/>
                      <a:pt x="0" y="137"/>
                    </a:cubicBezTo>
                    <a:cubicBezTo>
                      <a:pt x="18" y="137"/>
                      <a:pt x="18" y="137"/>
                      <a:pt x="18" y="137"/>
                    </a:cubicBezTo>
                    <a:cubicBezTo>
                      <a:pt x="18" y="166"/>
                      <a:pt x="18" y="166"/>
                      <a:pt x="18" y="166"/>
                    </a:cubicBezTo>
                    <a:cubicBezTo>
                      <a:pt x="20" y="197"/>
                      <a:pt x="50" y="193"/>
                      <a:pt x="65" y="191"/>
                    </a:cubicBezTo>
                    <a:cubicBezTo>
                      <a:pt x="65" y="191"/>
                      <a:pt x="74" y="191"/>
                      <a:pt x="75" y="201"/>
                    </a:cubicBezTo>
                    <a:cubicBezTo>
                      <a:pt x="74" y="229"/>
                      <a:pt x="74" y="229"/>
                      <a:pt x="74" y="229"/>
                    </a:cubicBezTo>
                    <a:cubicBezTo>
                      <a:pt x="153" y="229"/>
                      <a:pt x="153" y="229"/>
                      <a:pt x="153" y="229"/>
                    </a:cubicBezTo>
                    <a:cubicBezTo>
                      <a:pt x="153" y="68"/>
                      <a:pt x="153" y="68"/>
                      <a:pt x="153" y="68"/>
                    </a:cubicBezTo>
                    <a:cubicBezTo>
                      <a:pt x="153" y="30"/>
                      <a:pt x="123" y="0"/>
                      <a:pt x="8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4" name="Oval 7"/>
              <p:cNvSpPr>
                <a:spLocks noChangeArrowheads="1"/>
              </p:cNvSpPr>
              <p:nvPr/>
            </p:nvSpPr>
            <p:spPr bwMode="auto">
              <a:xfrm>
                <a:off x="808038" y="4254500"/>
                <a:ext cx="38100" cy="38100"/>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5" name="Freeform 8"/>
              <p:cNvSpPr>
                <a:spLocks noEditPoints="1"/>
              </p:cNvSpPr>
              <p:nvPr/>
            </p:nvSpPr>
            <p:spPr bwMode="auto">
              <a:xfrm>
                <a:off x="879475" y="4002088"/>
                <a:ext cx="357188" cy="358775"/>
              </a:xfrm>
              <a:custGeom>
                <a:avLst/>
                <a:gdLst>
                  <a:gd name="T0" fmla="*/ 85 w 95"/>
                  <a:gd name="T1" fmla="*/ 58 h 95"/>
                  <a:gd name="T2" fmla="*/ 95 w 95"/>
                  <a:gd name="T3" fmla="*/ 45 h 95"/>
                  <a:gd name="T4" fmla="*/ 94 w 95"/>
                  <a:gd name="T5" fmla="*/ 35 h 95"/>
                  <a:gd name="T6" fmla="*/ 84 w 95"/>
                  <a:gd name="T7" fmla="*/ 34 h 95"/>
                  <a:gd name="T8" fmla="*/ 85 w 95"/>
                  <a:gd name="T9" fmla="*/ 18 h 95"/>
                  <a:gd name="T10" fmla="*/ 81 w 95"/>
                  <a:gd name="T11" fmla="*/ 13 h 95"/>
                  <a:gd name="T12" fmla="*/ 77 w 95"/>
                  <a:gd name="T13" fmla="*/ 10 h 95"/>
                  <a:gd name="T14" fmla="*/ 61 w 95"/>
                  <a:gd name="T15" fmla="*/ 11 h 95"/>
                  <a:gd name="T16" fmla="*/ 60 w 95"/>
                  <a:gd name="T17" fmla="*/ 1 h 95"/>
                  <a:gd name="T18" fmla="*/ 49 w 95"/>
                  <a:gd name="T19" fmla="*/ 0 h 95"/>
                  <a:gd name="T20" fmla="*/ 37 w 95"/>
                  <a:gd name="T21" fmla="*/ 10 h 95"/>
                  <a:gd name="T22" fmla="*/ 31 w 95"/>
                  <a:gd name="T23" fmla="*/ 3 h 95"/>
                  <a:gd name="T24" fmla="*/ 21 w 95"/>
                  <a:gd name="T25" fmla="*/ 7 h 95"/>
                  <a:gd name="T26" fmla="*/ 17 w 95"/>
                  <a:gd name="T27" fmla="*/ 23 h 95"/>
                  <a:gd name="T28" fmla="*/ 8 w 95"/>
                  <a:gd name="T29" fmla="*/ 21 h 95"/>
                  <a:gd name="T30" fmla="*/ 3 w 95"/>
                  <a:gd name="T31" fmla="*/ 31 h 95"/>
                  <a:gd name="T32" fmla="*/ 9 w 95"/>
                  <a:gd name="T33" fmla="*/ 46 h 95"/>
                  <a:gd name="T34" fmla="*/ 0 w 95"/>
                  <a:gd name="T35" fmla="*/ 49 h 95"/>
                  <a:gd name="T36" fmla="*/ 1 w 95"/>
                  <a:gd name="T37" fmla="*/ 60 h 95"/>
                  <a:gd name="T38" fmla="*/ 15 w 95"/>
                  <a:gd name="T39" fmla="*/ 69 h 95"/>
                  <a:gd name="T40" fmla="*/ 10 w 95"/>
                  <a:gd name="T41" fmla="*/ 77 h 95"/>
                  <a:gd name="T42" fmla="*/ 18 w 95"/>
                  <a:gd name="T43" fmla="*/ 85 h 95"/>
                  <a:gd name="T44" fmla="*/ 26 w 95"/>
                  <a:gd name="T45" fmla="*/ 80 h 95"/>
                  <a:gd name="T46" fmla="*/ 35 w 95"/>
                  <a:gd name="T47" fmla="*/ 93 h 95"/>
                  <a:gd name="T48" fmla="*/ 45 w 95"/>
                  <a:gd name="T49" fmla="*/ 95 h 95"/>
                  <a:gd name="T50" fmla="*/ 49 w 95"/>
                  <a:gd name="T51" fmla="*/ 86 h 95"/>
                  <a:gd name="T52" fmla="*/ 64 w 95"/>
                  <a:gd name="T53" fmla="*/ 92 h 95"/>
                  <a:gd name="T54" fmla="*/ 74 w 95"/>
                  <a:gd name="T55" fmla="*/ 87 h 95"/>
                  <a:gd name="T56" fmla="*/ 71 w 95"/>
                  <a:gd name="T57" fmla="*/ 78 h 95"/>
                  <a:gd name="T58" fmla="*/ 87 w 95"/>
                  <a:gd name="T59" fmla="*/ 74 h 95"/>
                  <a:gd name="T60" fmla="*/ 92 w 95"/>
                  <a:gd name="T61" fmla="*/ 64 h 95"/>
                  <a:gd name="T62" fmla="*/ 27 w 95"/>
                  <a:gd name="T63" fmla="*/ 27 h 95"/>
                  <a:gd name="T64" fmla="*/ 68 w 95"/>
                  <a:gd name="T65" fmla="*/ 6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95">
                    <a:moveTo>
                      <a:pt x="92" y="64"/>
                    </a:moveTo>
                    <a:cubicBezTo>
                      <a:pt x="85" y="58"/>
                      <a:pt x="85" y="58"/>
                      <a:pt x="85" y="58"/>
                    </a:cubicBezTo>
                    <a:cubicBezTo>
                      <a:pt x="86" y="49"/>
                      <a:pt x="86" y="49"/>
                      <a:pt x="86" y="49"/>
                    </a:cubicBezTo>
                    <a:cubicBezTo>
                      <a:pt x="95" y="45"/>
                      <a:pt x="95" y="45"/>
                      <a:pt x="95" y="45"/>
                    </a:cubicBezTo>
                    <a:cubicBezTo>
                      <a:pt x="95" y="45"/>
                      <a:pt x="95" y="45"/>
                      <a:pt x="95" y="45"/>
                    </a:cubicBezTo>
                    <a:cubicBezTo>
                      <a:pt x="95" y="42"/>
                      <a:pt x="95" y="38"/>
                      <a:pt x="94" y="35"/>
                    </a:cubicBezTo>
                    <a:cubicBezTo>
                      <a:pt x="93" y="35"/>
                      <a:pt x="93" y="35"/>
                      <a:pt x="93" y="35"/>
                    </a:cubicBezTo>
                    <a:cubicBezTo>
                      <a:pt x="84" y="34"/>
                      <a:pt x="84" y="34"/>
                      <a:pt x="84" y="34"/>
                    </a:cubicBezTo>
                    <a:cubicBezTo>
                      <a:pt x="80" y="26"/>
                      <a:pt x="80" y="26"/>
                      <a:pt x="80" y="26"/>
                    </a:cubicBezTo>
                    <a:cubicBezTo>
                      <a:pt x="85" y="18"/>
                      <a:pt x="85" y="18"/>
                      <a:pt x="85" y="18"/>
                    </a:cubicBezTo>
                    <a:cubicBezTo>
                      <a:pt x="85" y="18"/>
                      <a:pt x="85" y="18"/>
                      <a:pt x="85" y="18"/>
                    </a:cubicBezTo>
                    <a:cubicBezTo>
                      <a:pt x="84" y="16"/>
                      <a:pt x="83" y="15"/>
                      <a:pt x="81" y="13"/>
                    </a:cubicBezTo>
                    <a:cubicBezTo>
                      <a:pt x="80" y="12"/>
                      <a:pt x="79" y="11"/>
                      <a:pt x="77" y="10"/>
                    </a:cubicBezTo>
                    <a:cubicBezTo>
                      <a:pt x="77" y="10"/>
                      <a:pt x="77" y="10"/>
                      <a:pt x="77" y="10"/>
                    </a:cubicBezTo>
                    <a:cubicBezTo>
                      <a:pt x="69" y="15"/>
                      <a:pt x="69" y="15"/>
                      <a:pt x="69" y="15"/>
                    </a:cubicBezTo>
                    <a:cubicBezTo>
                      <a:pt x="61" y="11"/>
                      <a:pt x="61" y="11"/>
                      <a:pt x="61" y="11"/>
                    </a:cubicBezTo>
                    <a:cubicBezTo>
                      <a:pt x="60" y="1"/>
                      <a:pt x="60" y="1"/>
                      <a:pt x="60" y="1"/>
                    </a:cubicBezTo>
                    <a:cubicBezTo>
                      <a:pt x="60" y="1"/>
                      <a:pt x="60" y="1"/>
                      <a:pt x="60" y="1"/>
                    </a:cubicBezTo>
                    <a:cubicBezTo>
                      <a:pt x="57" y="0"/>
                      <a:pt x="53" y="0"/>
                      <a:pt x="49" y="0"/>
                    </a:cubicBezTo>
                    <a:cubicBezTo>
                      <a:pt x="49" y="0"/>
                      <a:pt x="49" y="0"/>
                      <a:pt x="49" y="0"/>
                    </a:cubicBezTo>
                    <a:cubicBezTo>
                      <a:pt x="46" y="9"/>
                      <a:pt x="46" y="9"/>
                      <a:pt x="46" y="9"/>
                    </a:cubicBezTo>
                    <a:cubicBezTo>
                      <a:pt x="37" y="10"/>
                      <a:pt x="37" y="10"/>
                      <a:pt x="37" y="10"/>
                    </a:cubicBezTo>
                    <a:cubicBezTo>
                      <a:pt x="31" y="3"/>
                      <a:pt x="31" y="3"/>
                      <a:pt x="31" y="3"/>
                    </a:cubicBezTo>
                    <a:cubicBezTo>
                      <a:pt x="31" y="3"/>
                      <a:pt x="31" y="3"/>
                      <a:pt x="31" y="3"/>
                    </a:cubicBezTo>
                    <a:cubicBezTo>
                      <a:pt x="27" y="4"/>
                      <a:pt x="24" y="5"/>
                      <a:pt x="21" y="7"/>
                    </a:cubicBezTo>
                    <a:cubicBezTo>
                      <a:pt x="21" y="7"/>
                      <a:pt x="21" y="7"/>
                      <a:pt x="21" y="7"/>
                    </a:cubicBezTo>
                    <a:cubicBezTo>
                      <a:pt x="24" y="17"/>
                      <a:pt x="24" y="17"/>
                      <a:pt x="24" y="17"/>
                    </a:cubicBezTo>
                    <a:cubicBezTo>
                      <a:pt x="17" y="23"/>
                      <a:pt x="17" y="23"/>
                      <a:pt x="17" y="23"/>
                    </a:cubicBezTo>
                    <a:cubicBezTo>
                      <a:pt x="8" y="21"/>
                      <a:pt x="8" y="21"/>
                      <a:pt x="8" y="21"/>
                    </a:cubicBezTo>
                    <a:cubicBezTo>
                      <a:pt x="8" y="21"/>
                      <a:pt x="8" y="21"/>
                      <a:pt x="8" y="21"/>
                    </a:cubicBezTo>
                    <a:cubicBezTo>
                      <a:pt x="6" y="24"/>
                      <a:pt x="4" y="27"/>
                      <a:pt x="3" y="31"/>
                    </a:cubicBezTo>
                    <a:cubicBezTo>
                      <a:pt x="3" y="31"/>
                      <a:pt x="3" y="31"/>
                      <a:pt x="3" y="31"/>
                    </a:cubicBezTo>
                    <a:cubicBezTo>
                      <a:pt x="10" y="37"/>
                      <a:pt x="10" y="37"/>
                      <a:pt x="10" y="37"/>
                    </a:cubicBezTo>
                    <a:cubicBezTo>
                      <a:pt x="9" y="46"/>
                      <a:pt x="9" y="46"/>
                      <a:pt x="9" y="46"/>
                    </a:cubicBezTo>
                    <a:cubicBezTo>
                      <a:pt x="0" y="49"/>
                      <a:pt x="0" y="49"/>
                      <a:pt x="0" y="49"/>
                    </a:cubicBezTo>
                    <a:cubicBezTo>
                      <a:pt x="0" y="49"/>
                      <a:pt x="0" y="49"/>
                      <a:pt x="0" y="49"/>
                    </a:cubicBezTo>
                    <a:cubicBezTo>
                      <a:pt x="0" y="53"/>
                      <a:pt x="0" y="57"/>
                      <a:pt x="1" y="60"/>
                    </a:cubicBezTo>
                    <a:cubicBezTo>
                      <a:pt x="1" y="60"/>
                      <a:pt x="1" y="60"/>
                      <a:pt x="1" y="60"/>
                    </a:cubicBezTo>
                    <a:cubicBezTo>
                      <a:pt x="11" y="61"/>
                      <a:pt x="11" y="61"/>
                      <a:pt x="11" y="61"/>
                    </a:cubicBezTo>
                    <a:cubicBezTo>
                      <a:pt x="15" y="69"/>
                      <a:pt x="15" y="69"/>
                      <a:pt x="15" y="69"/>
                    </a:cubicBezTo>
                    <a:cubicBezTo>
                      <a:pt x="10" y="77"/>
                      <a:pt x="10" y="77"/>
                      <a:pt x="10" y="77"/>
                    </a:cubicBezTo>
                    <a:cubicBezTo>
                      <a:pt x="10" y="77"/>
                      <a:pt x="10" y="77"/>
                      <a:pt x="10" y="77"/>
                    </a:cubicBezTo>
                    <a:cubicBezTo>
                      <a:pt x="11" y="79"/>
                      <a:pt x="12" y="80"/>
                      <a:pt x="14" y="81"/>
                    </a:cubicBezTo>
                    <a:cubicBezTo>
                      <a:pt x="15" y="83"/>
                      <a:pt x="16" y="84"/>
                      <a:pt x="18" y="85"/>
                    </a:cubicBezTo>
                    <a:cubicBezTo>
                      <a:pt x="18" y="85"/>
                      <a:pt x="18" y="85"/>
                      <a:pt x="18" y="85"/>
                    </a:cubicBezTo>
                    <a:cubicBezTo>
                      <a:pt x="26" y="80"/>
                      <a:pt x="26" y="80"/>
                      <a:pt x="26" y="80"/>
                    </a:cubicBezTo>
                    <a:cubicBezTo>
                      <a:pt x="34" y="84"/>
                      <a:pt x="34" y="84"/>
                      <a:pt x="34" y="84"/>
                    </a:cubicBezTo>
                    <a:cubicBezTo>
                      <a:pt x="35" y="93"/>
                      <a:pt x="35" y="93"/>
                      <a:pt x="35" y="93"/>
                    </a:cubicBezTo>
                    <a:cubicBezTo>
                      <a:pt x="34" y="94"/>
                      <a:pt x="34" y="94"/>
                      <a:pt x="34" y="94"/>
                    </a:cubicBezTo>
                    <a:cubicBezTo>
                      <a:pt x="38" y="95"/>
                      <a:pt x="42" y="95"/>
                      <a:pt x="45" y="95"/>
                    </a:cubicBezTo>
                    <a:cubicBezTo>
                      <a:pt x="45" y="95"/>
                      <a:pt x="45" y="95"/>
                      <a:pt x="45" y="95"/>
                    </a:cubicBezTo>
                    <a:cubicBezTo>
                      <a:pt x="49" y="86"/>
                      <a:pt x="49" y="86"/>
                      <a:pt x="49" y="86"/>
                    </a:cubicBezTo>
                    <a:cubicBezTo>
                      <a:pt x="58" y="85"/>
                      <a:pt x="58" y="85"/>
                      <a:pt x="58" y="85"/>
                    </a:cubicBezTo>
                    <a:cubicBezTo>
                      <a:pt x="64" y="92"/>
                      <a:pt x="64" y="92"/>
                      <a:pt x="64" y="92"/>
                    </a:cubicBezTo>
                    <a:cubicBezTo>
                      <a:pt x="64" y="92"/>
                      <a:pt x="64" y="92"/>
                      <a:pt x="64" y="92"/>
                    </a:cubicBezTo>
                    <a:cubicBezTo>
                      <a:pt x="67" y="91"/>
                      <a:pt x="71" y="89"/>
                      <a:pt x="74" y="87"/>
                    </a:cubicBezTo>
                    <a:cubicBezTo>
                      <a:pt x="74" y="87"/>
                      <a:pt x="74" y="87"/>
                      <a:pt x="74" y="87"/>
                    </a:cubicBezTo>
                    <a:cubicBezTo>
                      <a:pt x="71" y="78"/>
                      <a:pt x="71" y="78"/>
                      <a:pt x="71" y="78"/>
                    </a:cubicBezTo>
                    <a:cubicBezTo>
                      <a:pt x="78" y="71"/>
                      <a:pt x="78" y="71"/>
                      <a:pt x="78" y="71"/>
                    </a:cubicBezTo>
                    <a:cubicBezTo>
                      <a:pt x="87" y="74"/>
                      <a:pt x="87" y="74"/>
                      <a:pt x="87" y="74"/>
                    </a:cubicBezTo>
                    <a:cubicBezTo>
                      <a:pt x="87" y="74"/>
                      <a:pt x="87" y="74"/>
                      <a:pt x="87" y="74"/>
                    </a:cubicBezTo>
                    <a:cubicBezTo>
                      <a:pt x="89" y="71"/>
                      <a:pt x="91" y="68"/>
                      <a:pt x="92" y="64"/>
                    </a:cubicBezTo>
                    <a:close/>
                    <a:moveTo>
                      <a:pt x="27" y="68"/>
                    </a:moveTo>
                    <a:cubicBezTo>
                      <a:pt x="16" y="56"/>
                      <a:pt x="16" y="39"/>
                      <a:pt x="27" y="27"/>
                    </a:cubicBezTo>
                    <a:cubicBezTo>
                      <a:pt x="38" y="16"/>
                      <a:pt x="56" y="16"/>
                      <a:pt x="67" y="27"/>
                    </a:cubicBezTo>
                    <a:cubicBezTo>
                      <a:pt x="79" y="38"/>
                      <a:pt x="79" y="56"/>
                      <a:pt x="68" y="67"/>
                    </a:cubicBezTo>
                    <a:cubicBezTo>
                      <a:pt x="56" y="78"/>
                      <a:pt x="39" y="79"/>
                      <a:pt x="27" y="68"/>
                    </a:cubicBezTo>
                  </a:path>
                </a:pathLst>
              </a:custGeom>
              <a:solidFill>
                <a:srgbClr val="3E46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6" name="Freeform 9"/>
              <p:cNvSpPr>
                <a:spLocks noEditPoints="1"/>
              </p:cNvSpPr>
              <p:nvPr/>
            </p:nvSpPr>
            <p:spPr bwMode="auto">
              <a:xfrm>
                <a:off x="931863" y="4056063"/>
                <a:ext cx="252413" cy="252413"/>
              </a:xfrm>
              <a:custGeom>
                <a:avLst/>
                <a:gdLst>
                  <a:gd name="T0" fmla="*/ 39 w 67"/>
                  <a:gd name="T1" fmla="*/ 3 h 67"/>
                  <a:gd name="T2" fmla="*/ 3 w 67"/>
                  <a:gd name="T3" fmla="*/ 28 h 67"/>
                  <a:gd name="T4" fmla="*/ 28 w 67"/>
                  <a:gd name="T5" fmla="*/ 63 h 67"/>
                  <a:gd name="T6" fmla="*/ 63 w 67"/>
                  <a:gd name="T7" fmla="*/ 39 h 67"/>
                  <a:gd name="T8" fmla="*/ 39 w 67"/>
                  <a:gd name="T9" fmla="*/ 3 h 67"/>
                  <a:gd name="T10" fmla="*/ 29 w 67"/>
                  <a:gd name="T11" fmla="*/ 54 h 67"/>
                  <a:gd name="T12" fmla="*/ 13 w 67"/>
                  <a:gd name="T13" fmla="*/ 29 h 67"/>
                  <a:gd name="T14" fmla="*/ 37 w 67"/>
                  <a:gd name="T15" fmla="*/ 13 h 67"/>
                  <a:gd name="T16" fmla="*/ 54 w 67"/>
                  <a:gd name="T17" fmla="*/ 37 h 67"/>
                  <a:gd name="T18" fmla="*/ 29 w 67"/>
                  <a:gd name="T19"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7">
                    <a:moveTo>
                      <a:pt x="39" y="3"/>
                    </a:moveTo>
                    <a:cubicBezTo>
                      <a:pt x="23" y="0"/>
                      <a:pt x="7" y="11"/>
                      <a:pt x="3" y="28"/>
                    </a:cubicBezTo>
                    <a:cubicBezTo>
                      <a:pt x="0" y="44"/>
                      <a:pt x="11" y="60"/>
                      <a:pt x="28" y="63"/>
                    </a:cubicBezTo>
                    <a:cubicBezTo>
                      <a:pt x="44" y="67"/>
                      <a:pt x="60" y="56"/>
                      <a:pt x="63" y="39"/>
                    </a:cubicBezTo>
                    <a:cubicBezTo>
                      <a:pt x="67" y="23"/>
                      <a:pt x="56" y="7"/>
                      <a:pt x="39" y="3"/>
                    </a:cubicBezTo>
                    <a:moveTo>
                      <a:pt x="29" y="54"/>
                    </a:moveTo>
                    <a:cubicBezTo>
                      <a:pt x="18" y="52"/>
                      <a:pt x="11" y="41"/>
                      <a:pt x="13" y="29"/>
                    </a:cubicBezTo>
                    <a:cubicBezTo>
                      <a:pt x="15" y="18"/>
                      <a:pt x="26" y="11"/>
                      <a:pt x="37" y="13"/>
                    </a:cubicBezTo>
                    <a:cubicBezTo>
                      <a:pt x="49" y="15"/>
                      <a:pt x="56" y="26"/>
                      <a:pt x="54" y="37"/>
                    </a:cubicBezTo>
                    <a:cubicBezTo>
                      <a:pt x="52" y="49"/>
                      <a:pt x="41" y="56"/>
                      <a:pt x="29" y="54"/>
                    </a:cubicBezTo>
                  </a:path>
                </a:pathLst>
              </a:custGeom>
              <a:solidFill>
                <a:srgbClr val="656B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7" name="Freeform 10"/>
              <p:cNvSpPr>
                <a:spLocks noEditPoints="1"/>
              </p:cNvSpPr>
              <p:nvPr/>
            </p:nvSpPr>
            <p:spPr bwMode="auto">
              <a:xfrm>
                <a:off x="1236663" y="3903663"/>
                <a:ext cx="323850" cy="320675"/>
              </a:xfrm>
              <a:custGeom>
                <a:avLst/>
                <a:gdLst>
                  <a:gd name="T0" fmla="*/ 76 w 86"/>
                  <a:gd name="T1" fmla="*/ 55 h 85"/>
                  <a:gd name="T2" fmla="*/ 86 w 86"/>
                  <a:gd name="T3" fmla="*/ 44 h 85"/>
                  <a:gd name="T4" fmla="*/ 85 w 86"/>
                  <a:gd name="T5" fmla="*/ 34 h 85"/>
                  <a:gd name="T6" fmla="*/ 77 w 86"/>
                  <a:gd name="T7" fmla="*/ 33 h 85"/>
                  <a:gd name="T8" fmla="*/ 78 w 86"/>
                  <a:gd name="T9" fmla="*/ 18 h 85"/>
                  <a:gd name="T10" fmla="*/ 75 w 86"/>
                  <a:gd name="T11" fmla="*/ 14 h 85"/>
                  <a:gd name="T12" fmla="*/ 72 w 86"/>
                  <a:gd name="T13" fmla="*/ 11 h 85"/>
                  <a:gd name="T14" fmla="*/ 57 w 86"/>
                  <a:gd name="T15" fmla="*/ 11 h 85"/>
                  <a:gd name="T16" fmla="*/ 57 w 86"/>
                  <a:gd name="T17" fmla="*/ 2 h 85"/>
                  <a:gd name="T18" fmla="*/ 48 w 86"/>
                  <a:gd name="T19" fmla="*/ 0 h 85"/>
                  <a:gd name="T20" fmla="*/ 36 w 86"/>
                  <a:gd name="T21" fmla="*/ 9 h 85"/>
                  <a:gd name="T22" fmla="*/ 31 w 86"/>
                  <a:gd name="T23" fmla="*/ 2 h 85"/>
                  <a:gd name="T24" fmla="*/ 22 w 86"/>
                  <a:gd name="T25" fmla="*/ 6 h 85"/>
                  <a:gd name="T26" fmla="*/ 17 w 86"/>
                  <a:gd name="T27" fmla="*/ 20 h 85"/>
                  <a:gd name="T28" fmla="*/ 9 w 86"/>
                  <a:gd name="T29" fmla="*/ 17 h 85"/>
                  <a:gd name="T30" fmla="*/ 4 w 86"/>
                  <a:gd name="T31" fmla="*/ 25 h 85"/>
                  <a:gd name="T32" fmla="*/ 9 w 86"/>
                  <a:gd name="T33" fmla="*/ 39 h 85"/>
                  <a:gd name="T34" fmla="*/ 0 w 86"/>
                  <a:gd name="T35" fmla="*/ 42 h 85"/>
                  <a:gd name="T36" fmla="*/ 1 w 86"/>
                  <a:gd name="T37" fmla="*/ 51 h 85"/>
                  <a:gd name="T38" fmla="*/ 13 w 86"/>
                  <a:gd name="T39" fmla="*/ 60 h 85"/>
                  <a:gd name="T40" fmla="*/ 8 w 86"/>
                  <a:gd name="T41" fmla="*/ 67 h 85"/>
                  <a:gd name="T42" fmla="*/ 14 w 86"/>
                  <a:gd name="T43" fmla="*/ 75 h 85"/>
                  <a:gd name="T44" fmla="*/ 22 w 86"/>
                  <a:gd name="T45" fmla="*/ 70 h 85"/>
                  <a:gd name="T46" fmla="*/ 29 w 86"/>
                  <a:gd name="T47" fmla="*/ 83 h 85"/>
                  <a:gd name="T48" fmla="*/ 39 w 86"/>
                  <a:gd name="T49" fmla="*/ 85 h 85"/>
                  <a:gd name="T50" fmla="*/ 42 w 86"/>
                  <a:gd name="T51" fmla="*/ 78 h 85"/>
                  <a:gd name="T52" fmla="*/ 55 w 86"/>
                  <a:gd name="T53" fmla="*/ 84 h 85"/>
                  <a:gd name="T54" fmla="*/ 65 w 86"/>
                  <a:gd name="T55" fmla="*/ 80 h 85"/>
                  <a:gd name="T56" fmla="*/ 63 w 86"/>
                  <a:gd name="T57" fmla="*/ 72 h 85"/>
                  <a:gd name="T58" fmla="*/ 77 w 86"/>
                  <a:gd name="T59" fmla="*/ 69 h 85"/>
                  <a:gd name="T60" fmla="*/ 82 w 86"/>
                  <a:gd name="T61" fmla="*/ 60 h 85"/>
                  <a:gd name="T62" fmla="*/ 26 w 86"/>
                  <a:gd name="T63" fmla="*/ 24 h 85"/>
                  <a:gd name="T64" fmla="*/ 60 w 86"/>
                  <a:gd name="T65"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85">
                    <a:moveTo>
                      <a:pt x="82" y="60"/>
                    </a:moveTo>
                    <a:cubicBezTo>
                      <a:pt x="76" y="55"/>
                      <a:pt x="76" y="55"/>
                      <a:pt x="76" y="55"/>
                    </a:cubicBezTo>
                    <a:cubicBezTo>
                      <a:pt x="78" y="46"/>
                      <a:pt x="78" y="46"/>
                      <a:pt x="78" y="46"/>
                    </a:cubicBezTo>
                    <a:cubicBezTo>
                      <a:pt x="86" y="44"/>
                      <a:pt x="86" y="44"/>
                      <a:pt x="86" y="44"/>
                    </a:cubicBezTo>
                    <a:cubicBezTo>
                      <a:pt x="86" y="44"/>
                      <a:pt x="86" y="44"/>
                      <a:pt x="86" y="44"/>
                    </a:cubicBezTo>
                    <a:cubicBezTo>
                      <a:pt x="86" y="41"/>
                      <a:pt x="86" y="37"/>
                      <a:pt x="85" y="34"/>
                    </a:cubicBezTo>
                    <a:cubicBezTo>
                      <a:pt x="85" y="34"/>
                      <a:pt x="85" y="34"/>
                      <a:pt x="85" y="34"/>
                    </a:cubicBezTo>
                    <a:cubicBezTo>
                      <a:pt x="77" y="33"/>
                      <a:pt x="77" y="33"/>
                      <a:pt x="77" y="33"/>
                    </a:cubicBezTo>
                    <a:cubicBezTo>
                      <a:pt x="73" y="25"/>
                      <a:pt x="73" y="25"/>
                      <a:pt x="73" y="25"/>
                    </a:cubicBezTo>
                    <a:cubicBezTo>
                      <a:pt x="78" y="18"/>
                      <a:pt x="78" y="18"/>
                      <a:pt x="78" y="18"/>
                    </a:cubicBezTo>
                    <a:cubicBezTo>
                      <a:pt x="79" y="18"/>
                      <a:pt x="79" y="18"/>
                      <a:pt x="79" y="18"/>
                    </a:cubicBezTo>
                    <a:cubicBezTo>
                      <a:pt x="78" y="17"/>
                      <a:pt x="77" y="16"/>
                      <a:pt x="75" y="14"/>
                    </a:cubicBezTo>
                    <a:cubicBezTo>
                      <a:pt x="74" y="13"/>
                      <a:pt x="73" y="12"/>
                      <a:pt x="72" y="11"/>
                    </a:cubicBezTo>
                    <a:cubicBezTo>
                      <a:pt x="72" y="11"/>
                      <a:pt x="72" y="11"/>
                      <a:pt x="72" y="11"/>
                    </a:cubicBezTo>
                    <a:cubicBezTo>
                      <a:pt x="64" y="15"/>
                      <a:pt x="64" y="15"/>
                      <a:pt x="64" y="15"/>
                    </a:cubicBezTo>
                    <a:cubicBezTo>
                      <a:pt x="57" y="11"/>
                      <a:pt x="57" y="11"/>
                      <a:pt x="57" y="11"/>
                    </a:cubicBezTo>
                    <a:cubicBezTo>
                      <a:pt x="57" y="2"/>
                      <a:pt x="57" y="2"/>
                      <a:pt x="57" y="2"/>
                    </a:cubicBezTo>
                    <a:cubicBezTo>
                      <a:pt x="57" y="2"/>
                      <a:pt x="57" y="2"/>
                      <a:pt x="57" y="2"/>
                    </a:cubicBezTo>
                    <a:cubicBezTo>
                      <a:pt x="54" y="1"/>
                      <a:pt x="51" y="0"/>
                      <a:pt x="48" y="0"/>
                    </a:cubicBezTo>
                    <a:cubicBezTo>
                      <a:pt x="48" y="0"/>
                      <a:pt x="48" y="0"/>
                      <a:pt x="48" y="0"/>
                    </a:cubicBezTo>
                    <a:cubicBezTo>
                      <a:pt x="44" y="8"/>
                      <a:pt x="44" y="8"/>
                      <a:pt x="44" y="8"/>
                    </a:cubicBezTo>
                    <a:cubicBezTo>
                      <a:pt x="36" y="9"/>
                      <a:pt x="36" y="9"/>
                      <a:pt x="36" y="9"/>
                    </a:cubicBezTo>
                    <a:cubicBezTo>
                      <a:pt x="31" y="2"/>
                      <a:pt x="31" y="2"/>
                      <a:pt x="31" y="2"/>
                    </a:cubicBezTo>
                    <a:cubicBezTo>
                      <a:pt x="31" y="2"/>
                      <a:pt x="31" y="2"/>
                      <a:pt x="31" y="2"/>
                    </a:cubicBezTo>
                    <a:cubicBezTo>
                      <a:pt x="28" y="3"/>
                      <a:pt x="25" y="4"/>
                      <a:pt x="22" y="5"/>
                    </a:cubicBezTo>
                    <a:cubicBezTo>
                      <a:pt x="22" y="6"/>
                      <a:pt x="22" y="6"/>
                      <a:pt x="22" y="6"/>
                    </a:cubicBezTo>
                    <a:cubicBezTo>
                      <a:pt x="24" y="14"/>
                      <a:pt x="24" y="14"/>
                      <a:pt x="24" y="14"/>
                    </a:cubicBezTo>
                    <a:cubicBezTo>
                      <a:pt x="17" y="20"/>
                      <a:pt x="17" y="20"/>
                      <a:pt x="17" y="20"/>
                    </a:cubicBezTo>
                    <a:cubicBezTo>
                      <a:pt x="9" y="17"/>
                      <a:pt x="9" y="17"/>
                      <a:pt x="9" y="17"/>
                    </a:cubicBezTo>
                    <a:cubicBezTo>
                      <a:pt x="9" y="17"/>
                      <a:pt x="9" y="17"/>
                      <a:pt x="9" y="17"/>
                    </a:cubicBezTo>
                    <a:cubicBezTo>
                      <a:pt x="7" y="19"/>
                      <a:pt x="5" y="22"/>
                      <a:pt x="4" y="25"/>
                    </a:cubicBezTo>
                    <a:cubicBezTo>
                      <a:pt x="4" y="25"/>
                      <a:pt x="4" y="25"/>
                      <a:pt x="4" y="25"/>
                    </a:cubicBezTo>
                    <a:cubicBezTo>
                      <a:pt x="11" y="31"/>
                      <a:pt x="11" y="31"/>
                      <a:pt x="11" y="31"/>
                    </a:cubicBezTo>
                    <a:cubicBezTo>
                      <a:pt x="9" y="39"/>
                      <a:pt x="9" y="39"/>
                      <a:pt x="9" y="39"/>
                    </a:cubicBezTo>
                    <a:cubicBezTo>
                      <a:pt x="0" y="42"/>
                      <a:pt x="0" y="42"/>
                      <a:pt x="0" y="42"/>
                    </a:cubicBezTo>
                    <a:cubicBezTo>
                      <a:pt x="0" y="42"/>
                      <a:pt x="0" y="42"/>
                      <a:pt x="0" y="42"/>
                    </a:cubicBezTo>
                    <a:cubicBezTo>
                      <a:pt x="0" y="45"/>
                      <a:pt x="1" y="48"/>
                      <a:pt x="1" y="51"/>
                    </a:cubicBezTo>
                    <a:cubicBezTo>
                      <a:pt x="1" y="51"/>
                      <a:pt x="1" y="51"/>
                      <a:pt x="1" y="51"/>
                    </a:cubicBezTo>
                    <a:cubicBezTo>
                      <a:pt x="10" y="52"/>
                      <a:pt x="10" y="52"/>
                      <a:pt x="10" y="52"/>
                    </a:cubicBezTo>
                    <a:cubicBezTo>
                      <a:pt x="13" y="60"/>
                      <a:pt x="13" y="60"/>
                      <a:pt x="13" y="60"/>
                    </a:cubicBezTo>
                    <a:cubicBezTo>
                      <a:pt x="8" y="67"/>
                      <a:pt x="8" y="67"/>
                      <a:pt x="8" y="67"/>
                    </a:cubicBezTo>
                    <a:cubicBezTo>
                      <a:pt x="8" y="67"/>
                      <a:pt x="8" y="67"/>
                      <a:pt x="8" y="67"/>
                    </a:cubicBezTo>
                    <a:cubicBezTo>
                      <a:pt x="9" y="68"/>
                      <a:pt x="10" y="70"/>
                      <a:pt x="11" y="71"/>
                    </a:cubicBezTo>
                    <a:cubicBezTo>
                      <a:pt x="12" y="72"/>
                      <a:pt x="13" y="73"/>
                      <a:pt x="14" y="75"/>
                    </a:cubicBezTo>
                    <a:cubicBezTo>
                      <a:pt x="14" y="74"/>
                      <a:pt x="14" y="74"/>
                      <a:pt x="14" y="74"/>
                    </a:cubicBezTo>
                    <a:cubicBezTo>
                      <a:pt x="22" y="70"/>
                      <a:pt x="22" y="70"/>
                      <a:pt x="22" y="70"/>
                    </a:cubicBezTo>
                    <a:cubicBezTo>
                      <a:pt x="29" y="75"/>
                      <a:pt x="29" y="75"/>
                      <a:pt x="29" y="75"/>
                    </a:cubicBezTo>
                    <a:cubicBezTo>
                      <a:pt x="29" y="83"/>
                      <a:pt x="29" y="83"/>
                      <a:pt x="29" y="83"/>
                    </a:cubicBezTo>
                    <a:cubicBezTo>
                      <a:pt x="29" y="83"/>
                      <a:pt x="29" y="83"/>
                      <a:pt x="29" y="83"/>
                    </a:cubicBezTo>
                    <a:cubicBezTo>
                      <a:pt x="32" y="84"/>
                      <a:pt x="35" y="85"/>
                      <a:pt x="39" y="85"/>
                    </a:cubicBezTo>
                    <a:cubicBezTo>
                      <a:pt x="38" y="85"/>
                      <a:pt x="38" y="85"/>
                      <a:pt x="38" y="85"/>
                    </a:cubicBezTo>
                    <a:cubicBezTo>
                      <a:pt x="42" y="78"/>
                      <a:pt x="42" y="78"/>
                      <a:pt x="42" y="78"/>
                    </a:cubicBezTo>
                    <a:cubicBezTo>
                      <a:pt x="51" y="77"/>
                      <a:pt x="51" y="77"/>
                      <a:pt x="51" y="77"/>
                    </a:cubicBezTo>
                    <a:cubicBezTo>
                      <a:pt x="55" y="84"/>
                      <a:pt x="55" y="84"/>
                      <a:pt x="55" y="84"/>
                    </a:cubicBezTo>
                    <a:cubicBezTo>
                      <a:pt x="55" y="84"/>
                      <a:pt x="55" y="84"/>
                      <a:pt x="55" y="84"/>
                    </a:cubicBezTo>
                    <a:cubicBezTo>
                      <a:pt x="59" y="83"/>
                      <a:pt x="62" y="82"/>
                      <a:pt x="65" y="80"/>
                    </a:cubicBezTo>
                    <a:cubicBezTo>
                      <a:pt x="64" y="80"/>
                      <a:pt x="64" y="80"/>
                      <a:pt x="64" y="80"/>
                    </a:cubicBezTo>
                    <a:cubicBezTo>
                      <a:pt x="63" y="72"/>
                      <a:pt x="63" y="72"/>
                      <a:pt x="63" y="72"/>
                    </a:cubicBezTo>
                    <a:cubicBezTo>
                      <a:pt x="69" y="66"/>
                      <a:pt x="69" y="66"/>
                      <a:pt x="69" y="66"/>
                    </a:cubicBezTo>
                    <a:cubicBezTo>
                      <a:pt x="77" y="69"/>
                      <a:pt x="77" y="69"/>
                      <a:pt x="77" y="69"/>
                    </a:cubicBezTo>
                    <a:cubicBezTo>
                      <a:pt x="77" y="69"/>
                      <a:pt x="77" y="69"/>
                      <a:pt x="77" y="69"/>
                    </a:cubicBezTo>
                    <a:cubicBezTo>
                      <a:pt x="79" y="66"/>
                      <a:pt x="81" y="63"/>
                      <a:pt x="82" y="60"/>
                    </a:cubicBezTo>
                    <a:close/>
                    <a:moveTo>
                      <a:pt x="24" y="60"/>
                    </a:moveTo>
                    <a:cubicBezTo>
                      <a:pt x="15" y="49"/>
                      <a:pt x="16" y="33"/>
                      <a:pt x="26" y="24"/>
                    </a:cubicBezTo>
                    <a:cubicBezTo>
                      <a:pt x="37" y="14"/>
                      <a:pt x="53" y="15"/>
                      <a:pt x="62" y="26"/>
                    </a:cubicBezTo>
                    <a:cubicBezTo>
                      <a:pt x="72" y="37"/>
                      <a:pt x="71" y="53"/>
                      <a:pt x="60" y="62"/>
                    </a:cubicBezTo>
                    <a:cubicBezTo>
                      <a:pt x="49" y="71"/>
                      <a:pt x="33" y="70"/>
                      <a:pt x="24" y="60"/>
                    </a:cubicBezTo>
                  </a:path>
                </a:pathLst>
              </a:custGeom>
              <a:solidFill>
                <a:srgbClr val="FC6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8" name="Freeform 11"/>
              <p:cNvSpPr>
                <a:spLocks noEditPoints="1"/>
              </p:cNvSpPr>
              <p:nvPr/>
            </p:nvSpPr>
            <p:spPr bwMode="auto">
              <a:xfrm>
                <a:off x="1285875" y="3949700"/>
                <a:ext cx="230188" cy="230188"/>
              </a:xfrm>
              <a:custGeom>
                <a:avLst/>
                <a:gdLst>
                  <a:gd name="T0" fmla="*/ 37 w 61"/>
                  <a:gd name="T1" fmla="*/ 4 h 61"/>
                  <a:gd name="T2" fmla="*/ 4 w 61"/>
                  <a:gd name="T3" fmla="*/ 24 h 61"/>
                  <a:gd name="T4" fmla="*/ 23 w 61"/>
                  <a:gd name="T5" fmla="*/ 57 h 61"/>
                  <a:gd name="T6" fmla="*/ 57 w 61"/>
                  <a:gd name="T7" fmla="*/ 38 h 61"/>
                  <a:gd name="T8" fmla="*/ 37 w 61"/>
                  <a:gd name="T9" fmla="*/ 4 h 61"/>
                  <a:gd name="T10" fmla="*/ 25 w 61"/>
                  <a:gd name="T11" fmla="*/ 49 h 61"/>
                  <a:gd name="T12" fmla="*/ 12 w 61"/>
                  <a:gd name="T13" fmla="*/ 26 h 61"/>
                  <a:gd name="T14" fmla="*/ 35 w 61"/>
                  <a:gd name="T15" fmla="*/ 13 h 61"/>
                  <a:gd name="T16" fmla="*/ 48 w 61"/>
                  <a:gd name="T17" fmla="*/ 36 h 61"/>
                  <a:gd name="T18" fmla="*/ 25 w 61"/>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7" y="4"/>
                    </a:moveTo>
                    <a:cubicBezTo>
                      <a:pt x="23" y="0"/>
                      <a:pt x="8" y="9"/>
                      <a:pt x="4" y="24"/>
                    </a:cubicBezTo>
                    <a:cubicBezTo>
                      <a:pt x="0" y="38"/>
                      <a:pt x="9" y="53"/>
                      <a:pt x="23" y="57"/>
                    </a:cubicBezTo>
                    <a:cubicBezTo>
                      <a:pt x="38" y="61"/>
                      <a:pt x="53" y="52"/>
                      <a:pt x="57" y="38"/>
                    </a:cubicBezTo>
                    <a:cubicBezTo>
                      <a:pt x="61" y="23"/>
                      <a:pt x="52" y="8"/>
                      <a:pt x="37" y="4"/>
                    </a:cubicBezTo>
                    <a:moveTo>
                      <a:pt x="25" y="49"/>
                    </a:moveTo>
                    <a:cubicBezTo>
                      <a:pt x="16" y="46"/>
                      <a:pt x="10" y="36"/>
                      <a:pt x="12" y="26"/>
                    </a:cubicBezTo>
                    <a:cubicBezTo>
                      <a:pt x="15" y="16"/>
                      <a:pt x="25" y="10"/>
                      <a:pt x="35" y="13"/>
                    </a:cubicBezTo>
                    <a:cubicBezTo>
                      <a:pt x="45" y="15"/>
                      <a:pt x="51" y="26"/>
                      <a:pt x="48" y="36"/>
                    </a:cubicBezTo>
                    <a:cubicBezTo>
                      <a:pt x="46" y="46"/>
                      <a:pt x="35" y="51"/>
                      <a:pt x="25" y="49"/>
                    </a:cubicBezTo>
                  </a:path>
                </a:pathLst>
              </a:custGeom>
              <a:solidFill>
                <a:srgbClr val="BD48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9" name="Freeform 12"/>
              <p:cNvSpPr>
                <a:spLocks noEditPoints="1"/>
              </p:cNvSpPr>
              <p:nvPr/>
            </p:nvSpPr>
            <p:spPr bwMode="auto">
              <a:xfrm>
                <a:off x="1000125" y="3716338"/>
                <a:ext cx="307975" cy="309563"/>
              </a:xfrm>
              <a:custGeom>
                <a:avLst/>
                <a:gdLst>
                  <a:gd name="T0" fmla="*/ 73 w 82"/>
                  <a:gd name="T1" fmla="*/ 50 h 82"/>
                  <a:gd name="T2" fmla="*/ 82 w 82"/>
                  <a:gd name="T3" fmla="*/ 39 h 82"/>
                  <a:gd name="T4" fmla="*/ 80 w 82"/>
                  <a:gd name="T5" fmla="*/ 30 h 82"/>
                  <a:gd name="T6" fmla="*/ 72 w 82"/>
                  <a:gd name="T7" fmla="*/ 29 h 82"/>
                  <a:gd name="T8" fmla="*/ 73 w 82"/>
                  <a:gd name="T9" fmla="*/ 15 h 82"/>
                  <a:gd name="T10" fmla="*/ 70 w 82"/>
                  <a:gd name="T11" fmla="*/ 12 h 82"/>
                  <a:gd name="T12" fmla="*/ 66 w 82"/>
                  <a:gd name="T13" fmla="*/ 9 h 82"/>
                  <a:gd name="T14" fmla="*/ 52 w 82"/>
                  <a:gd name="T15" fmla="*/ 9 h 82"/>
                  <a:gd name="T16" fmla="*/ 52 w 82"/>
                  <a:gd name="T17" fmla="*/ 1 h 82"/>
                  <a:gd name="T18" fmla="*/ 42 w 82"/>
                  <a:gd name="T19" fmla="*/ 0 h 82"/>
                  <a:gd name="T20" fmla="*/ 31 w 82"/>
                  <a:gd name="T21" fmla="*/ 9 h 82"/>
                  <a:gd name="T22" fmla="*/ 26 w 82"/>
                  <a:gd name="T23" fmla="*/ 2 h 82"/>
                  <a:gd name="T24" fmla="*/ 18 w 82"/>
                  <a:gd name="T25" fmla="*/ 6 h 82"/>
                  <a:gd name="T26" fmla="*/ 14 w 82"/>
                  <a:gd name="T27" fmla="*/ 20 h 82"/>
                  <a:gd name="T28" fmla="*/ 6 w 82"/>
                  <a:gd name="T29" fmla="*/ 18 h 82"/>
                  <a:gd name="T30" fmla="*/ 2 w 82"/>
                  <a:gd name="T31" fmla="*/ 26 h 82"/>
                  <a:gd name="T32" fmla="*/ 7 w 82"/>
                  <a:gd name="T33" fmla="*/ 39 h 82"/>
                  <a:gd name="T34" fmla="*/ 0 w 82"/>
                  <a:gd name="T35" fmla="*/ 42 h 82"/>
                  <a:gd name="T36" fmla="*/ 1 w 82"/>
                  <a:gd name="T37" fmla="*/ 52 h 82"/>
                  <a:gd name="T38" fmla="*/ 13 w 82"/>
                  <a:gd name="T39" fmla="*/ 59 h 82"/>
                  <a:gd name="T40" fmla="*/ 8 w 82"/>
                  <a:gd name="T41" fmla="*/ 66 h 82"/>
                  <a:gd name="T42" fmla="*/ 15 w 82"/>
                  <a:gd name="T43" fmla="*/ 73 h 82"/>
                  <a:gd name="T44" fmla="*/ 22 w 82"/>
                  <a:gd name="T45" fmla="*/ 68 h 82"/>
                  <a:gd name="T46" fmla="*/ 30 w 82"/>
                  <a:gd name="T47" fmla="*/ 80 h 82"/>
                  <a:gd name="T48" fmla="*/ 39 w 82"/>
                  <a:gd name="T49" fmla="*/ 82 h 82"/>
                  <a:gd name="T50" fmla="*/ 42 w 82"/>
                  <a:gd name="T51" fmla="*/ 74 h 82"/>
                  <a:gd name="T52" fmla="*/ 55 w 82"/>
                  <a:gd name="T53" fmla="*/ 79 h 82"/>
                  <a:gd name="T54" fmla="*/ 63 w 82"/>
                  <a:gd name="T55" fmla="*/ 75 h 82"/>
                  <a:gd name="T56" fmla="*/ 61 w 82"/>
                  <a:gd name="T57" fmla="*/ 67 h 82"/>
                  <a:gd name="T58" fmla="*/ 75 w 82"/>
                  <a:gd name="T59" fmla="*/ 63 h 82"/>
                  <a:gd name="T60" fmla="*/ 79 w 82"/>
                  <a:gd name="T61" fmla="*/ 55 h 82"/>
                  <a:gd name="T62" fmla="*/ 23 w 82"/>
                  <a:gd name="T63" fmla="*/ 24 h 82"/>
                  <a:gd name="T64" fmla="*/ 58 w 82"/>
                  <a:gd name="T65"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2">
                    <a:moveTo>
                      <a:pt x="79" y="55"/>
                    </a:moveTo>
                    <a:cubicBezTo>
                      <a:pt x="73" y="50"/>
                      <a:pt x="73" y="50"/>
                      <a:pt x="73" y="50"/>
                    </a:cubicBezTo>
                    <a:cubicBezTo>
                      <a:pt x="74" y="42"/>
                      <a:pt x="74" y="42"/>
                      <a:pt x="74" y="42"/>
                    </a:cubicBezTo>
                    <a:cubicBezTo>
                      <a:pt x="82" y="39"/>
                      <a:pt x="82" y="39"/>
                      <a:pt x="82" y="39"/>
                    </a:cubicBezTo>
                    <a:cubicBezTo>
                      <a:pt x="82" y="39"/>
                      <a:pt x="82" y="39"/>
                      <a:pt x="82" y="39"/>
                    </a:cubicBezTo>
                    <a:cubicBezTo>
                      <a:pt x="82" y="36"/>
                      <a:pt x="81" y="33"/>
                      <a:pt x="80" y="30"/>
                    </a:cubicBezTo>
                    <a:cubicBezTo>
                      <a:pt x="80" y="30"/>
                      <a:pt x="80" y="30"/>
                      <a:pt x="80" y="30"/>
                    </a:cubicBezTo>
                    <a:cubicBezTo>
                      <a:pt x="72" y="29"/>
                      <a:pt x="72" y="29"/>
                      <a:pt x="72" y="29"/>
                    </a:cubicBezTo>
                    <a:cubicBezTo>
                      <a:pt x="68" y="22"/>
                      <a:pt x="68" y="22"/>
                      <a:pt x="68" y="22"/>
                    </a:cubicBezTo>
                    <a:cubicBezTo>
                      <a:pt x="73" y="15"/>
                      <a:pt x="73" y="15"/>
                      <a:pt x="73" y="15"/>
                    </a:cubicBezTo>
                    <a:cubicBezTo>
                      <a:pt x="73" y="15"/>
                      <a:pt x="73" y="15"/>
                      <a:pt x="73" y="15"/>
                    </a:cubicBezTo>
                    <a:cubicBezTo>
                      <a:pt x="72" y="14"/>
                      <a:pt x="71" y="13"/>
                      <a:pt x="70" y="12"/>
                    </a:cubicBezTo>
                    <a:cubicBezTo>
                      <a:pt x="69" y="10"/>
                      <a:pt x="67" y="9"/>
                      <a:pt x="66" y="8"/>
                    </a:cubicBezTo>
                    <a:cubicBezTo>
                      <a:pt x="66" y="9"/>
                      <a:pt x="66" y="9"/>
                      <a:pt x="66" y="9"/>
                    </a:cubicBezTo>
                    <a:cubicBezTo>
                      <a:pt x="59" y="13"/>
                      <a:pt x="59" y="13"/>
                      <a:pt x="59" y="13"/>
                    </a:cubicBezTo>
                    <a:cubicBezTo>
                      <a:pt x="52" y="9"/>
                      <a:pt x="52" y="9"/>
                      <a:pt x="52" y="9"/>
                    </a:cubicBezTo>
                    <a:cubicBezTo>
                      <a:pt x="52" y="1"/>
                      <a:pt x="52" y="1"/>
                      <a:pt x="52" y="1"/>
                    </a:cubicBezTo>
                    <a:cubicBezTo>
                      <a:pt x="52" y="1"/>
                      <a:pt x="52" y="1"/>
                      <a:pt x="52" y="1"/>
                    </a:cubicBezTo>
                    <a:cubicBezTo>
                      <a:pt x="49" y="0"/>
                      <a:pt x="45" y="0"/>
                      <a:pt x="42" y="0"/>
                    </a:cubicBezTo>
                    <a:cubicBezTo>
                      <a:pt x="42" y="0"/>
                      <a:pt x="42" y="0"/>
                      <a:pt x="42" y="0"/>
                    </a:cubicBezTo>
                    <a:cubicBezTo>
                      <a:pt x="39" y="7"/>
                      <a:pt x="39" y="7"/>
                      <a:pt x="39" y="7"/>
                    </a:cubicBezTo>
                    <a:cubicBezTo>
                      <a:pt x="31" y="9"/>
                      <a:pt x="31" y="9"/>
                      <a:pt x="31" y="9"/>
                    </a:cubicBezTo>
                    <a:cubicBezTo>
                      <a:pt x="26" y="2"/>
                      <a:pt x="26" y="2"/>
                      <a:pt x="26" y="2"/>
                    </a:cubicBezTo>
                    <a:cubicBezTo>
                      <a:pt x="26" y="2"/>
                      <a:pt x="26" y="2"/>
                      <a:pt x="26" y="2"/>
                    </a:cubicBezTo>
                    <a:cubicBezTo>
                      <a:pt x="23" y="3"/>
                      <a:pt x="21" y="5"/>
                      <a:pt x="18" y="6"/>
                    </a:cubicBezTo>
                    <a:cubicBezTo>
                      <a:pt x="18" y="6"/>
                      <a:pt x="18" y="6"/>
                      <a:pt x="18" y="6"/>
                    </a:cubicBezTo>
                    <a:cubicBezTo>
                      <a:pt x="20" y="14"/>
                      <a:pt x="20" y="14"/>
                      <a:pt x="20" y="14"/>
                    </a:cubicBezTo>
                    <a:cubicBezTo>
                      <a:pt x="14" y="20"/>
                      <a:pt x="14" y="20"/>
                      <a:pt x="14" y="20"/>
                    </a:cubicBezTo>
                    <a:cubicBezTo>
                      <a:pt x="7" y="18"/>
                      <a:pt x="7" y="18"/>
                      <a:pt x="7" y="18"/>
                    </a:cubicBezTo>
                    <a:cubicBezTo>
                      <a:pt x="6" y="18"/>
                      <a:pt x="6" y="18"/>
                      <a:pt x="6" y="18"/>
                    </a:cubicBezTo>
                    <a:cubicBezTo>
                      <a:pt x="5" y="20"/>
                      <a:pt x="3" y="23"/>
                      <a:pt x="2" y="26"/>
                    </a:cubicBezTo>
                    <a:cubicBezTo>
                      <a:pt x="2" y="26"/>
                      <a:pt x="2" y="26"/>
                      <a:pt x="2" y="26"/>
                    </a:cubicBezTo>
                    <a:cubicBezTo>
                      <a:pt x="9" y="31"/>
                      <a:pt x="9" y="31"/>
                      <a:pt x="9" y="31"/>
                    </a:cubicBezTo>
                    <a:cubicBezTo>
                      <a:pt x="7" y="39"/>
                      <a:pt x="7" y="39"/>
                      <a:pt x="7" y="39"/>
                    </a:cubicBezTo>
                    <a:cubicBezTo>
                      <a:pt x="0" y="42"/>
                      <a:pt x="0" y="42"/>
                      <a:pt x="0" y="42"/>
                    </a:cubicBezTo>
                    <a:cubicBezTo>
                      <a:pt x="0" y="42"/>
                      <a:pt x="0" y="42"/>
                      <a:pt x="0" y="42"/>
                    </a:cubicBezTo>
                    <a:cubicBezTo>
                      <a:pt x="0" y="45"/>
                      <a:pt x="0" y="49"/>
                      <a:pt x="1" y="52"/>
                    </a:cubicBezTo>
                    <a:cubicBezTo>
                      <a:pt x="1" y="52"/>
                      <a:pt x="1" y="52"/>
                      <a:pt x="1" y="52"/>
                    </a:cubicBezTo>
                    <a:cubicBezTo>
                      <a:pt x="9" y="52"/>
                      <a:pt x="9" y="52"/>
                      <a:pt x="9" y="52"/>
                    </a:cubicBezTo>
                    <a:cubicBezTo>
                      <a:pt x="13" y="59"/>
                      <a:pt x="13" y="59"/>
                      <a:pt x="13" y="59"/>
                    </a:cubicBezTo>
                    <a:cubicBezTo>
                      <a:pt x="8" y="66"/>
                      <a:pt x="8" y="66"/>
                      <a:pt x="8" y="66"/>
                    </a:cubicBezTo>
                    <a:cubicBezTo>
                      <a:pt x="8" y="66"/>
                      <a:pt x="8" y="66"/>
                      <a:pt x="8" y="66"/>
                    </a:cubicBezTo>
                    <a:cubicBezTo>
                      <a:pt x="9" y="67"/>
                      <a:pt x="10" y="69"/>
                      <a:pt x="12" y="70"/>
                    </a:cubicBezTo>
                    <a:cubicBezTo>
                      <a:pt x="13" y="71"/>
                      <a:pt x="14" y="72"/>
                      <a:pt x="15" y="73"/>
                    </a:cubicBezTo>
                    <a:cubicBezTo>
                      <a:pt x="15" y="73"/>
                      <a:pt x="15" y="73"/>
                      <a:pt x="15" y="73"/>
                    </a:cubicBezTo>
                    <a:cubicBezTo>
                      <a:pt x="22" y="68"/>
                      <a:pt x="22" y="68"/>
                      <a:pt x="22" y="68"/>
                    </a:cubicBezTo>
                    <a:cubicBezTo>
                      <a:pt x="29" y="72"/>
                      <a:pt x="29" y="72"/>
                      <a:pt x="29" y="72"/>
                    </a:cubicBezTo>
                    <a:cubicBezTo>
                      <a:pt x="30" y="80"/>
                      <a:pt x="30" y="80"/>
                      <a:pt x="30" y="80"/>
                    </a:cubicBezTo>
                    <a:cubicBezTo>
                      <a:pt x="29" y="80"/>
                      <a:pt x="29" y="80"/>
                      <a:pt x="29" y="80"/>
                    </a:cubicBezTo>
                    <a:cubicBezTo>
                      <a:pt x="33" y="81"/>
                      <a:pt x="36" y="82"/>
                      <a:pt x="39" y="82"/>
                    </a:cubicBezTo>
                    <a:cubicBezTo>
                      <a:pt x="39" y="82"/>
                      <a:pt x="39" y="82"/>
                      <a:pt x="39" y="82"/>
                    </a:cubicBezTo>
                    <a:cubicBezTo>
                      <a:pt x="42" y="74"/>
                      <a:pt x="42" y="74"/>
                      <a:pt x="42" y="74"/>
                    </a:cubicBezTo>
                    <a:cubicBezTo>
                      <a:pt x="50" y="73"/>
                      <a:pt x="50" y="73"/>
                      <a:pt x="50" y="73"/>
                    </a:cubicBezTo>
                    <a:cubicBezTo>
                      <a:pt x="55" y="79"/>
                      <a:pt x="55" y="79"/>
                      <a:pt x="55" y="79"/>
                    </a:cubicBezTo>
                    <a:cubicBezTo>
                      <a:pt x="55" y="79"/>
                      <a:pt x="55" y="79"/>
                      <a:pt x="55" y="79"/>
                    </a:cubicBezTo>
                    <a:cubicBezTo>
                      <a:pt x="58" y="78"/>
                      <a:pt x="61" y="77"/>
                      <a:pt x="63" y="75"/>
                    </a:cubicBezTo>
                    <a:cubicBezTo>
                      <a:pt x="63" y="75"/>
                      <a:pt x="63" y="75"/>
                      <a:pt x="63" y="75"/>
                    </a:cubicBezTo>
                    <a:cubicBezTo>
                      <a:pt x="61" y="67"/>
                      <a:pt x="61" y="67"/>
                      <a:pt x="61" y="67"/>
                    </a:cubicBezTo>
                    <a:cubicBezTo>
                      <a:pt x="67" y="61"/>
                      <a:pt x="67" y="61"/>
                      <a:pt x="67" y="61"/>
                    </a:cubicBezTo>
                    <a:cubicBezTo>
                      <a:pt x="75" y="63"/>
                      <a:pt x="75" y="63"/>
                      <a:pt x="75" y="63"/>
                    </a:cubicBezTo>
                    <a:cubicBezTo>
                      <a:pt x="75" y="64"/>
                      <a:pt x="75" y="64"/>
                      <a:pt x="75" y="64"/>
                    </a:cubicBezTo>
                    <a:cubicBezTo>
                      <a:pt x="77" y="61"/>
                      <a:pt x="78" y="58"/>
                      <a:pt x="79" y="55"/>
                    </a:cubicBezTo>
                    <a:close/>
                    <a:moveTo>
                      <a:pt x="23" y="58"/>
                    </a:moveTo>
                    <a:cubicBezTo>
                      <a:pt x="14" y="48"/>
                      <a:pt x="14" y="33"/>
                      <a:pt x="23" y="24"/>
                    </a:cubicBezTo>
                    <a:cubicBezTo>
                      <a:pt x="33" y="14"/>
                      <a:pt x="48" y="14"/>
                      <a:pt x="58" y="23"/>
                    </a:cubicBezTo>
                    <a:cubicBezTo>
                      <a:pt x="67" y="33"/>
                      <a:pt x="67" y="48"/>
                      <a:pt x="58" y="58"/>
                    </a:cubicBezTo>
                    <a:cubicBezTo>
                      <a:pt x="48" y="67"/>
                      <a:pt x="33" y="67"/>
                      <a:pt x="23" y="58"/>
                    </a:cubicBezTo>
                  </a:path>
                </a:pathLst>
              </a:custGeom>
              <a:solidFill>
                <a:srgbClr val="00B5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50" name="Freeform 13"/>
              <p:cNvSpPr>
                <a:spLocks noEditPoints="1"/>
              </p:cNvSpPr>
              <p:nvPr/>
            </p:nvSpPr>
            <p:spPr bwMode="auto">
              <a:xfrm>
                <a:off x="1046163" y="3760788"/>
                <a:ext cx="214313" cy="215900"/>
              </a:xfrm>
              <a:custGeom>
                <a:avLst/>
                <a:gdLst>
                  <a:gd name="T0" fmla="*/ 34 w 57"/>
                  <a:gd name="T1" fmla="*/ 3 h 57"/>
                  <a:gd name="T2" fmla="*/ 3 w 57"/>
                  <a:gd name="T3" fmla="*/ 24 h 57"/>
                  <a:gd name="T4" fmla="*/ 24 w 57"/>
                  <a:gd name="T5" fmla="*/ 55 h 57"/>
                  <a:gd name="T6" fmla="*/ 55 w 57"/>
                  <a:gd name="T7" fmla="*/ 34 h 57"/>
                  <a:gd name="T8" fmla="*/ 34 w 57"/>
                  <a:gd name="T9" fmla="*/ 3 h 57"/>
                  <a:gd name="T10" fmla="*/ 25 w 57"/>
                  <a:gd name="T11" fmla="*/ 46 h 57"/>
                  <a:gd name="T12" fmla="*/ 11 w 57"/>
                  <a:gd name="T13" fmla="*/ 25 h 57"/>
                  <a:gd name="T14" fmla="*/ 32 w 57"/>
                  <a:gd name="T15" fmla="*/ 11 h 57"/>
                  <a:gd name="T16" fmla="*/ 46 w 57"/>
                  <a:gd name="T17" fmla="*/ 32 h 57"/>
                  <a:gd name="T18" fmla="*/ 25 w 57"/>
                  <a:gd name="T19" fmla="*/ 4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34" y="3"/>
                    </a:moveTo>
                    <a:cubicBezTo>
                      <a:pt x="20" y="0"/>
                      <a:pt x="6" y="9"/>
                      <a:pt x="3" y="24"/>
                    </a:cubicBezTo>
                    <a:cubicBezTo>
                      <a:pt x="0" y="38"/>
                      <a:pt x="9" y="52"/>
                      <a:pt x="24" y="55"/>
                    </a:cubicBezTo>
                    <a:cubicBezTo>
                      <a:pt x="38" y="57"/>
                      <a:pt x="52" y="48"/>
                      <a:pt x="55" y="34"/>
                    </a:cubicBezTo>
                    <a:cubicBezTo>
                      <a:pt x="57" y="19"/>
                      <a:pt x="48" y="6"/>
                      <a:pt x="34" y="3"/>
                    </a:cubicBezTo>
                    <a:moveTo>
                      <a:pt x="25" y="46"/>
                    </a:moveTo>
                    <a:cubicBezTo>
                      <a:pt x="16" y="44"/>
                      <a:pt x="9" y="35"/>
                      <a:pt x="11" y="25"/>
                    </a:cubicBezTo>
                    <a:cubicBezTo>
                      <a:pt x="13" y="16"/>
                      <a:pt x="22" y="9"/>
                      <a:pt x="32" y="11"/>
                    </a:cubicBezTo>
                    <a:cubicBezTo>
                      <a:pt x="42" y="13"/>
                      <a:pt x="48" y="22"/>
                      <a:pt x="46" y="32"/>
                    </a:cubicBezTo>
                    <a:cubicBezTo>
                      <a:pt x="44" y="42"/>
                      <a:pt x="35" y="48"/>
                      <a:pt x="25" y="46"/>
                    </a:cubicBezTo>
                  </a:path>
                </a:pathLst>
              </a:custGeom>
              <a:solidFill>
                <a:srgbClr val="0088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grpSp>
        <p:grpSp>
          <p:nvGrpSpPr>
            <p:cNvPr id="32" name="Group 16" descr="e7d195523061f1c0c7fdb8e83abb5dcf03375f2c8b662a4106267E0752567F7A4243849C9E2D773FC6511ADD776D3461389E8BB5BAFBB3C937DB9AB1E09A294486DA4CCF35679A92315A5BDF0C7F02D8DB0983A561B9AD4FE11ECE34C5DB1F1839A976834832EA4A53948FFAF3D3BD2120DDF2C0B47D2354062CCE09904F243FF885B004D4BD82F3DA7CB665869A5352"/>
            <p:cNvGrpSpPr>
              <a:grpSpLocks noChangeAspect="1"/>
            </p:cNvGrpSpPr>
            <p:nvPr/>
          </p:nvGrpSpPr>
          <p:grpSpPr bwMode="auto">
            <a:xfrm>
              <a:off x="4821203" y="2276359"/>
              <a:ext cx="1648901" cy="1175651"/>
              <a:chOff x="3842" y="2505"/>
              <a:chExt cx="662" cy="472"/>
            </a:xfrm>
            <a:solidFill>
              <a:srgbClr val="3B68A1"/>
            </a:solidFill>
          </p:grpSpPr>
          <p:sp>
            <p:nvSpPr>
              <p:cNvPr id="40" name="Freeform 17"/>
              <p:cNvSpPr>
                <a:spLocks noEditPoints="1"/>
              </p:cNvSpPr>
              <p:nvPr/>
            </p:nvSpPr>
            <p:spPr bwMode="auto">
              <a:xfrm>
                <a:off x="3842" y="2505"/>
                <a:ext cx="662" cy="472"/>
              </a:xfrm>
              <a:custGeom>
                <a:avLst/>
                <a:gdLst>
                  <a:gd name="T0" fmla="*/ 264 w 277"/>
                  <a:gd name="T1" fmla="*/ 98 h 197"/>
                  <a:gd name="T2" fmla="*/ 277 w 277"/>
                  <a:gd name="T3" fmla="*/ 85 h 197"/>
                  <a:gd name="T4" fmla="*/ 270 w 277"/>
                  <a:gd name="T5" fmla="*/ 77 h 197"/>
                  <a:gd name="T6" fmla="*/ 255 w 277"/>
                  <a:gd name="T7" fmla="*/ 92 h 197"/>
                  <a:gd name="T8" fmla="*/ 253 w 277"/>
                  <a:gd name="T9" fmla="*/ 92 h 197"/>
                  <a:gd name="T10" fmla="*/ 260 w 277"/>
                  <a:gd name="T11" fmla="*/ 85 h 197"/>
                  <a:gd name="T12" fmla="*/ 253 w 277"/>
                  <a:gd name="T13" fmla="*/ 77 h 197"/>
                  <a:gd name="T14" fmla="*/ 238 w 277"/>
                  <a:gd name="T15" fmla="*/ 92 h 197"/>
                  <a:gd name="T16" fmla="*/ 236 w 277"/>
                  <a:gd name="T17" fmla="*/ 92 h 197"/>
                  <a:gd name="T18" fmla="*/ 244 w 277"/>
                  <a:gd name="T19" fmla="*/ 85 h 197"/>
                  <a:gd name="T20" fmla="*/ 236 w 277"/>
                  <a:gd name="T21" fmla="*/ 77 h 197"/>
                  <a:gd name="T22" fmla="*/ 221 w 277"/>
                  <a:gd name="T23" fmla="*/ 92 h 197"/>
                  <a:gd name="T24" fmla="*/ 197 w 277"/>
                  <a:gd name="T25" fmla="*/ 92 h 197"/>
                  <a:gd name="T26" fmla="*/ 99 w 277"/>
                  <a:gd name="T27" fmla="*/ 0 h 197"/>
                  <a:gd name="T28" fmla="*/ 0 w 277"/>
                  <a:gd name="T29" fmla="*/ 98 h 197"/>
                  <a:gd name="T30" fmla="*/ 99 w 277"/>
                  <a:gd name="T31" fmla="*/ 197 h 197"/>
                  <a:gd name="T32" fmla="*/ 197 w 277"/>
                  <a:gd name="T33" fmla="*/ 103 h 197"/>
                  <a:gd name="T34" fmla="*/ 220 w 277"/>
                  <a:gd name="T35" fmla="*/ 103 h 197"/>
                  <a:gd name="T36" fmla="*/ 236 w 277"/>
                  <a:gd name="T37" fmla="*/ 119 h 197"/>
                  <a:gd name="T38" fmla="*/ 244 w 277"/>
                  <a:gd name="T39" fmla="*/ 112 h 197"/>
                  <a:gd name="T40" fmla="*/ 235 w 277"/>
                  <a:gd name="T41" fmla="*/ 103 h 197"/>
                  <a:gd name="T42" fmla="*/ 237 w 277"/>
                  <a:gd name="T43" fmla="*/ 103 h 197"/>
                  <a:gd name="T44" fmla="*/ 253 w 277"/>
                  <a:gd name="T45" fmla="*/ 119 h 197"/>
                  <a:gd name="T46" fmla="*/ 260 w 277"/>
                  <a:gd name="T47" fmla="*/ 112 h 197"/>
                  <a:gd name="T48" fmla="*/ 252 w 277"/>
                  <a:gd name="T49" fmla="*/ 103 h 197"/>
                  <a:gd name="T50" fmla="*/ 253 w 277"/>
                  <a:gd name="T51" fmla="*/ 103 h 197"/>
                  <a:gd name="T52" fmla="*/ 270 w 277"/>
                  <a:gd name="T53" fmla="*/ 119 h 197"/>
                  <a:gd name="T54" fmla="*/ 277 w 277"/>
                  <a:gd name="T55" fmla="*/ 112 h 197"/>
                  <a:gd name="T56" fmla="*/ 264 w 277"/>
                  <a:gd name="T57" fmla="*/ 99 h 197"/>
                  <a:gd name="T58" fmla="*/ 264 w 277"/>
                  <a:gd name="T59" fmla="*/ 98 h 197"/>
                  <a:gd name="T60" fmla="*/ 99 w 277"/>
                  <a:gd name="T61" fmla="*/ 186 h 197"/>
                  <a:gd name="T62" fmla="*/ 11 w 277"/>
                  <a:gd name="T63" fmla="*/ 98 h 197"/>
                  <a:gd name="T64" fmla="*/ 99 w 277"/>
                  <a:gd name="T65" fmla="*/ 11 h 197"/>
                  <a:gd name="T66" fmla="*/ 186 w 277"/>
                  <a:gd name="T67" fmla="*/ 92 h 197"/>
                  <a:gd name="T68" fmla="*/ 167 w 277"/>
                  <a:gd name="T69" fmla="*/ 92 h 197"/>
                  <a:gd name="T70" fmla="*/ 99 w 277"/>
                  <a:gd name="T71" fmla="*/ 30 h 197"/>
                  <a:gd name="T72" fmla="*/ 30 w 277"/>
                  <a:gd name="T73" fmla="*/ 98 h 197"/>
                  <a:gd name="T74" fmla="*/ 99 w 277"/>
                  <a:gd name="T75" fmla="*/ 167 h 197"/>
                  <a:gd name="T76" fmla="*/ 167 w 277"/>
                  <a:gd name="T77" fmla="*/ 103 h 197"/>
                  <a:gd name="T78" fmla="*/ 186 w 277"/>
                  <a:gd name="T79" fmla="*/ 103 h 197"/>
                  <a:gd name="T80" fmla="*/ 99 w 277"/>
                  <a:gd name="T81" fmla="*/ 186 h 197"/>
                  <a:gd name="T82" fmla="*/ 126 w 277"/>
                  <a:gd name="T83" fmla="*/ 92 h 197"/>
                  <a:gd name="T84" fmla="*/ 99 w 277"/>
                  <a:gd name="T85" fmla="*/ 70 h 197"/>
                  <a:gd name="T86" fmla="*/ 71 w 277"/>
                  <a:gd name="T87" fmla="*/ 98 h 197"/>
                  <a:gd name="T88" fmla="*/ 99 w 277"/>
                  <a:gd name="T89" fmla="*/ 126 h 197"/>
                  <a:gd name="T90" fmla="*/ 126 w 277"/>
                  <a:gd name="T91" fmla="*/ 103 h 197"/>
                  <a:gd name="T92" fmla="*/ 157 w 277"/>
                  <a:gd name="T93" fmla="*/ 103 h 197"/>
                  <a:gd name="T94" fmla="*/ 99 w 277"/>
                  <a:gd name="T95" fmla="*/ 157 h 197"/>
                  <a:gd name="T96" fmla="*/ 41 w 277"/>
                  <a:gd name="T97" fmla="*/ 98 h 197"/>
                  <a:gd name="T98" fmla="*/ 99 w 277"/>
                  <a:gd name="T99" fmla="*/ 40 h 197"/>
                  <a:gd name="T100" fmla="*/ 157 w 277"/>
                  <a:gd name="T101" fmla="*/ 92 h 197"/>
                  <a:gd name="T102" fmla="*/ 126 w 277"/>
                  <a:gd name="T103" fmla="*/ 92 h 197"/>
                  <a:gd name="T104" fmla="*/ 115 w 277"/>
                  <a:gd name="T105" fmla="*/ 103 h 197"/>
                  <a:gd name="T106" fmla="*/ 99 w 277"/>
                  <a:gd name="T107" fmla="*/ 116 h 197"/>
                  <a:gd name="T108" fmla="*/ 82 w 277"/>
                  <a:gd name="T109" fmla="*/ 98 h 197"/>
                  <a:gd name="T110" fmla="*/ 99 w 277"/>
                  <a:gd name="T111" fmla="*/ 81 h 197"/>
                  <a:gd name="T112" fmla="*/ 115 w 277"/>
                  <a:gd name="T113" fmla="*/ 92 h 197"/>
                  <a:gd name="T114" fmla="*/ 97 w 277"/>
                  <a:gd name="T115" fmla="*/ 92 h 197"/>
                  <a:gd name="T116" fmla="*/ 97 w 277"/>
                  <a:gd name="T117" fmla="*/ 103 h 197"/>
                  <a:gd name="T118" fmla="*/ 115 w 277"/>
                  <a:gd name="T119" fmla="*/ 10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197">
                    <a:moveTo>
                      <a:pt x="264" y="98"/>
                    </a:moveTo>
                    <a:cubicBezTo>
                      <a:pt x="277" y="85"/>
                      <a:pt x="277" y="85"/>
                      <a:pt x="277" y="85"/>
                    </a:cubicBezTo>
                    <a:cubicBezTo>
                      <a:pt x="270" y="77"/>
                      <a:pt x="270" y="77"/>
                      <a:pt x="270" y="77"/>
                    </a:cubicBezTo>
                    <a:cubicBezTo>
                      <a:pt x="255" y="92"/>
                      <a:pt x="255" y="92"/>
                      <a:pt x="255" y="92"/>
                    </a:cubicBezTo>
                    <a:cubicBezTo>
                      <a:pt x="253" y="92"/>
                      <a:pt x="253" y="92"/>
                      <a:pt x="253" y="92"/>
                    </a:cubicBezTo>
                    <a:cubicBezTo>
                      <a:pt x="260" y="85"/>
                      <a:pt x="260" y="85"/>
                      <a:pt x="260" y="85"/>
                    </a:cubicBezTo>
                    <a:cubicBezTo>
                      <a:pt x="253" y="77"/>
                      <a:pt x="253" y="77"/>
                      <a:pt x="253" y="77"/>
                    </a:cubicBezTo>
                    <a:cubicBezTo>
                      <a:pt x="238" y="92"/>
                      <a:pt x="238" y="92"/>
                      <a:pt x="238" y="92"/>
                    </a:cubicBezTo>
                    <a:cubicBezTo>
                      <a:pt x="236" y="92"/>
                      <a:pt x="236" y="92"/>
                      <a:pt x="236" y="92"/>
                    </a:cubicBezTo>
                    <a:cubicBezTo>
                      <a:pt x="244" y="85"/>
                      <a:pt x="244" y="85"/>
                      <a:pt x="244" y="85"/>
                    </a:cubicBezTo>
                    <a:cubicBezTo>
                      <a:pt x="236" y="77"/>
                      <a:pt x="236" y="77"/>
                      <a:pt x="236" y="77"/>
                    </a:cubicBezTo>
                    <a:cubicBezTo>
                      <a:pt x="221" y="92"/>
                      <a:pt x="221" y="92"/>
                      <a:pt x="221" y="92"/>
                    </a:cubicBezTo>
                    <a:cubicBezTo>
                      <a:pt x="197" y="92"/>
                      <a:pt x="197" y="92"/>
                      <a:pt x="197" y="92"/>
                    </a:cubicBezTo>
                    <a:cubicBezTo>
                      <a:pt x="194" y="41"/>
                      <a:pt x="151" y="0"/>
                      <a:pt x="99" y="0"/>
                    </a:cubicBezTo>
                    <a:cubicBezTo>
                      <a:pt x="45" y="0"/>
                      <a:pt x="0" y="44"/>
                      <a:pt x="0" y="98"/>
                    </a:cubicBezTo>
                    <a:cubicBezTo>
                      <a:pt x="0" y="153"/>
                      <a:pt x="45" y="197"/>
                      <a:pt x="99" y="197"/>
                    </a:cubicBezTo>
                    <a:cubicBezTo>
                      <a:pt x="151" y="197"/>
                      <a:pt x="194" y="155"/>
                      <a:pt x="197" y="103"/>
                    </a:cubicBezTo>
                    <a:cubicBezTo>
                      <a:pt x="220" y="103"/>
                      <a:pt x="220" y="103"/>
                      <a:pt x="220" y="103"/>
                    </a:cubicBezTo>
                    <a:cubicBezTo>
                      <a:pt x="236" y="119"/>
                      <a:pt x="236" y="119"/>
                      <a:pt x="236" y="119"/>
                    </a:cubicBezTo>
                    <a:cubicBezTo>
                      <a:pt x="244" y="112"/>
                      <a:pt x="244" y="112"/>
                      <a:pt x="244" y="112"/>
                    </a:cubicBezTo>
                    <a:cubicBezTo>
                      <a:pt x="235" y="103"/>
                      <a:pt x="235" y="103"/>
                      <a:pt x="235" y="103"/>
                    </a:cubicBezTo>
                    <a:cubicBezTo>
                      <a:pt x="237" y="103"/>
                      <a:pt x="237" y="103"/>
                      <a:pt x="237" y="103"/>
                    </a:cubicBezTo>
                    <a:cubicBezTo>
                      <a:pt x="253" y="119"/>
                      <a:pt x="253" y="119"/>
                      <a:pt x="253" y="119"/>
                    </a:cubicBezTo>
                    <a:cubicBezTo>
                      <a:pt x="260" y="112"/>
                      <a:pt x="260" y="112"/>
                      <a:pt x="260" y="112"/>
                    </a:cubicBezTo>
                    <a:cubicBezTo>
                      <a:pt x="252" y="103"/>
                      <a:pt x="252" y="103"/>
                      <a:pt x="252" y="103"/>
                    </a:cubicBezTo>
                    <a:cubicBezTo>
                      <a:pt x="253" y="103"/>
                      <a:pt x="253" y="103"/>
                      <a:pt x="253" y="103"/>
                    </a:cubicBezTo>
                    <a:cubicBezTo>
                      <a:pt x="270" y="119"/>
                      <a:pt x="270" y="119"/>
                      <a:pt x="270" y="119"/>
                    </a:cubicBezTo>
                    <a:cubicBezTo>
                      <a:pt x="277" y="112"/>
                      <a:pt x="277" y="112"/>
                      <a:pt x="277" y="112"/>
                    </a:cubicBezTo>
                    <a:cubicBezTo>
                      <a:pt x="264" y="99"/>
                      <a:pt x="264" y="99"/>
                      <a:pt x="264" y="99"/>
                    </a:cubicBezTo>
                    <a:lnTo>
                      <a:pt x="264" y="98"/>
                    </a:lnTo>
                    <a:close/>
                    <a:moveTo>
                      <a:pt x="99" y="186"/>
                    </a:moveTo>
                    <a:cubicBezTo>
                      <a:pt x="51" y="186"/>
                      <a:pt x="11" y="147"/>
                      <a:pt x="11" y="98"/>
                    </a:cubicBezTo>
                    <a:cubicBezTo>
                      <a:pt x="11" y="50"/>
                      <a:pt x="51" y="11"/>
                      <a:pt x="99" y="11"/>
                    </a:cubicBezTo>
                    <a:cubicBezTo>
                      <a:pt x="145" y="11"/>
                      <a:pt x="183" y="47"/>
                      <a:pt x="186" y="92"/>
                    </a:cubicBezTo>
                    <a:cubicBezTo>
                      <a:pt x="167" y="92"/>
                      <a:pt x="167" y="92"/>
                      <a:pt x="167" y="92"/>
                    </a:cubicBezTo>
                    <a:cubicBezTo>
                      <a:pt x="164" y="57"/>
                      <a:pt x="135" y="30"/>
                      <a:pt x="99" y="30"/>
                    </a:cubicBezTo>
                    <a:cubicBezTo>
                      <a:pt x="61" y="30"/>
                      <a:pt x="30" y="60"/>
                      <a:pt x="30" y="98"/>
                    </a:cubicBezTo>
                    <a:cubicBezTo>
                      <a:pt x="30" y="136"/>
                      <a:pt x="61" y="167"/>
                      <a:pt x="99" y="167"/>
                    </a:cubicBezTo>
                    <a:cubicBezTo>
                      <a:pt x="135" y="167"/>
                      <a:pt x="165" y="139"/>
                      <a:pt x="167" y="103"/>
                    </a:cubicBezTo>
                    <a:cubicBezTo>
                      <a:pt x="186" y="103"/>
                      <a:pt x="186" y="103"/>
                      <a:pt x="186" y="103"/>
                    </a:cubicBezTo>
                    <a:cubicBezTo>
                      <a:pt x="184" y="149"/>
                      <a:pt x="146" y="186"/>
                      <a:pt x="99" y="186"/>
                    </a:cubicBezTo>
                    <a:moveTo>
                      <a:pt x="126" y="92"/>
                    </a:moveTo>
                    <a:cubicBezTo>
                      <a:pt x="123" y="80"/>
                      <a:pt x="112" y="70"/>
                      <a:pt x="99" y="70"/>
                    </a:cubicBezTo>
                    <a:cubicBezTo>
                      <a:pt x="83" y="70"/>
                      <a:pt x="71" y="83"/>
                      <a:pt x="71" y="98"/>
                    </a:cubicBezTo>
                    <a:cubicBezTo>
                      <a:pt x="71" y="114"/>
                      <a:pt x="83" y="126"/>
                      <a:pt x="99" y="126"/>
                    </a:cubicBezTo>
                    <a:cubicBezTo>
                      <a:pt x="113" y="126"/>
                      <a:pt x="124" y="116"/>
                      <a:pt x="126" y="103"/>
                    </a:cubicBezTo>
                    <a:cubicBezTo>
                      <a:pt x="157" y="103"/>
                      <a:pt x="157" y="103"/>
                      <a:pt x="157" y="103"/>
                    </a:cubicBezTo>
                    <a:cubicBezTo>
                      <a:pt x="154" y="133"/>
                      <a:pt x="129" y="157"/>
                      <a:pt x="99" y="157"/>
                    </a:cubicBezTo>
                    <a:cubicBezTo>
                      <a:pt x="67" y="157"/>
                      <a:pt x="41" y="130"/>
                      <a:pt x="41" y="98"/>
                    </a:cubicBezTo>
                    <a:cubicBezTo>
                      <a:pt x="41" y="66"/>
                      <a:pt x="67" y="40"/>
                      <a:pt x="99" y="40"/>
                    </a:cubicBezTo>
                    <a:cubicBezTo>
                      <a:pt x="129" y="40"/>
                      <a:pt x="154" y="63"/>
                      <a:pt x="157" y="92"/>
                    </a:cubicBezTo>
                    <a:lnTo>
                      <a:pt x="126" y="92"/>
                    </a:lnTo>
                    <a:close/>
                    <a:moveTo>
                      <a:pt x="115" y="103"/>
                    </a:moveTo>
                    <a:cubicBezTo>
                      <a:pt x="113" y="110"/>
                      <a:pt x="107" y="116"/>
                      <a:pt x="99" y="116"/>
                    </a:cubicBezTo>
                    <a:cubicBezTo>
                      <a:pt x="89" y="116"/>
                      <a:pt x="82" y="108"/>
                      <a:pt x="82" y="98"/>
                    </a:cubicBezTo>
                    <a:cubicBezTo>
                      <a:pt x="82" y="89"/>
                      <a:pt x="89" y="81"/>
                      <a:pt x="99" y="81"/>
                    </a:cubicBezTo>
                    <a:cubicBezTo>
                      <a:pt x="106" y="81"/>
                      <a:pt x="112" y="86"/>
                      <a:pt x="115" y="92"/>
                    </a:cubicBezTo>
                    <a:cubicBezTo>
                      <a:pt x="97" y="92"/>
                      <a:pt x="97" y="92"/>
                      <a:pt x="97" y="92"/>
                    </a:cubicBezTo>
                    <a:cubicBezTo>
                      <a:pt x="97" y="103"/>
                      <a:pt x="97" y="103"/>
                      <a:pt x="97" y="103"/>
                    </a:cubicBezTo>
                    <a:lnTo>
                      <a:pt x="115"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1" name="Freeform 18"/>
              <p:cNvSpPr/>
              <p:nvPr/>
            </p:nvSpPr>
            <p:spPr bwMode="auto">
              <a:xfrm>
                <a:off x="4174" y="2833"/>
                <a:ext cx="77" cy="80"/>
              </a:xfrm>
              <a:custGeom>
                <a:avLst/>
                <a:gdLst>
                  <a:gd name="T0" fmla="*/ 0 w 32"/>
                  <a:gd name="T1" fmla="*/ 28 h 33"/>
                  <a:gd name="T2" fmla="*/ 2 w 32"/>
                  <a:gd name="T3" fmla="*/ 33 h 33"/>
                  <a:gd name="T4" fmla="*/ 32 w 32"/>
                  <a:gd name="T5" fmla="*/ 3 h 33"/>
                  <a:gd name="T6" fmla="*/ 27 w 32"/>
                  <a:gd name="T7" fmla="*/ 0 h 33"/>
                  <a:gd name="T8" fmla="*/ 0 w 32"/>
                  <a:gd name="T9" fmla="*/ 28 h 33"/>
                </a:gdLst>
                <a:ahLst/>
                <a:cxnLst>
                  <a:cxn ang="0">
                    <a:pos x="T0" y="T1"/>
                  </a:cxn>
                  <a:cxn ang="0">
                    <a:pos x="T2" y="T3"/>
                  </a:cxn>
                  <a:cxn ang="0">
                    <a:pos x="T4" y="T5"/>
                  </a:cxn>
                  <a:cxn ang="0">
                    <a:pos x="T6" y="T7"/>
                  </a:cxn>
                  <a:cxn ang="0">
                    <a:pos x="T8" y="T9"/>
                  </a:cxn>
                </a:cxnLst>
                <a:rect l="0" t="0" r="r" b="b"/>
                <a:pathLst>
                  <a:path w="32" h="33">
                    <a:moveTo>
                      <a:pt x="0" y="28"/>
                    </a:moveTo>
                    <a:cubicBezTo>
                      <a:pt x="2" y="33"/>
                      <a:pt x="2" y="33"/>
                      <a:pt x="2" y="33"/>
                    </a:cubicBezTo>
                    <a:cubicBezTo>
                      <a:pt x="15" y="26"/>
                      <a:pt x="25" y="15"/>
                      <a:pt x="32" y="3"/>
                    </a:cubicBezTo>
                    <a:cubicBezTo>
                      <a:pt x="27" y="0"/>
                      <a:pt x="27" y="0"/>
                      <a:pt x="27" y="0"/>
                    </a:cubicBezTo>
                    <a:cubicBezTo>
                      <a:pt x="21" y="12"/>
                      <a:pt x="11" y="22"/>
                      <a:pt x="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sp>
            <p:nvSpPr>
              <p:cNvPr id="42" name="Freeform 19"/>
              <p:cNvSpPr/>
              <p:nvPr/>
            </p:nvSpPr>
            <p:spPr bwMode="auto">
              <a:xfrm>
                <a:off x="3909" y="2567"/>
                <a:ext cx="79" cy="75"/>
              </a:xfrm>
              <a:custGeom>
                <a:avLst/>
                <a:gdLst>
                  <a:gd name="T0" fmla="*/ 33 w 33"/>
                  <a:gd name="T1" fmla="*/ 4 h 31"/>
                  <a:gd name="T2" fmla="*/ 30 w 33"/>
                  <a:gd name="T3" fmla="*/ 0 h 31"/>
                  <a:gd name="T4" fmla="*/ 0 w 33"/>
                  <a:gd name="T5" fmla="*/ 28 h 31"/>
                  <a:gd name="T6" fmla="*/ 5 w 33"/>
                  <a:gd name="T7" fmla="*/ 31 h 31"/>
                  <a:gd name="T8" fmla="*/ 33 w 33"/>
                  <a:gd name="T9" fmla="*/ 4 h 31"/>
                </a:gdLst>
                <a:ahLst/>
                <a:cxnLst>
                  <a:cxn ang="0">
                    <a:pos x="T0" y="T1"/>
                  </a:cxn>
                  <a:cxn ang="0">
                    <a:pos x="T2" y="T3"/>
                  </a:cxn>
                  <a:cxn ang="0">
                    <a:pos x="T4" y="T5"/>
                  </a:cxn>
                  <a:cxn ang="0">
                    <a:pos x="T6" y="T7"/>
                  </a:cxn>
                  <a:cxn ang="0">
                    <a:pos x="T8" y="T9"/>
                  </a:cxn>
                </a:cxnLst>
                <a:rect l="0" t="0" r="r" b="b"/>
                <a:pathLst>
                  <a:path w="33" h="31">
                    <a:moveTo>
                      <a:pt x="33" y="4"/>
                    </a:moveTo>
                    <a:cubicBezTo>
                      <a:pt x="30" y="0"/>
                      <a:pt x="30" y="0"/>
                      <a:pt x="30" y="0"/>
                    </a:cubicBezTo>
                    <a:cubicBezTo>
                      <a:pt x="18" y="7"/>
                      <a:pt x="8" y="16"/>
                      <a:pt x="0" y="28"/>
                    </a:cubicBezTo>
                    <a:cubicBezTo>
                      <a:pt x="5" y="31"/>
                      <a:pt x="5" y="31"/>
                      <a:pt x="5" y="31"/>
                    </a:cubicBezTo>
                    <a:cubicBezTo>
                      <a:pt x="12" y="20"/>
                      <a:pt x="21" y="11"/>
                      <a:pt x="33"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3386"/>
                <a:endParaRPr lang="zh-CN" altLang="en-US" sz="1400">
                  <a:solidFill>
                    <a:srgbClr val="000000"/>
                  </a:solidFill>
                </a:endParaRPr>
              </a:p>
            </p:txBody>
          </p:sp>
        </p:grpSp>
        <p:sp>
          <p:nvSpPr>
            <p:cNvPr id="33" name="矩形 32" descr="e7d195523061f1c0c7fdb8e83abb5dcf03375f2c8b662a4106267E0752567F7A4243849C9E2D773FC6511ADD776D3461389E8BB5BAFBB3C937DB9AB1E09A294486DA4CCF35679A92315A5BDF0C7F02D8DB0983A561B9AD4F1298178A082F10F5880543885CA1055BE928E316A0B8B4EE7048C9055C03057A83CC1DFC78952A7CC061B9569E849022"/>
            <p:cNvSpPr/>
            <p:nvPr/>
          </p:nvSpPr>
          <p:spPr>
            <a:xfrm>
              <a:off x="1890524" y="2618627"/>
              <a:ext cx="2537460" cy="1361909"/>
            </a:xfrm>
            <a:prstGeom prst="rect">
              <a:avLst/>
            </a:prstGeom>
          </p:spPr>
          <p:txBody>
            <a:bodyPr wrap="square" lIns="68579" tIns="34289" rIns="68579" bIns="34289">
              <a:spAutoFit/>
            </a:bodyPr>
            <a:lstStyle/>
            <a:p>
              <a:pPr algn="just" defTabSz="683386">
                <a:lnSpc>
                  <a:spcPct val="150000"/>
                </a:lnSpc>
                <a:extLst>
                  <a:ext uri="{35155182-B16C-46BC-9424-99874614C6A1}">
                    <wpsdc:indentchars xmlns:wpsdc="http://www.wps.cn/officeDocument/2017/drawingmlCustomData" xmlns="" val="200" checksum="59296752"/>
                  </a:ext>
                </a:extLst>
              </a:pPr>
              <a:r>
                <a:rPr lang="zh-CN" altLang="en-US" sz="1400" b="1" dirty="0">
                  <a:solidFill>
                    <a:srgbClr val="FFFFFF"/>
                  </a:solidFill>
                  <a:latin typeface="微软雅黑" pitchFamily="34" charset="-122"/>
                  <a:ea typeface="微软雅黑" pitchFamily="34" charset="-122"/>
                  <a:sym typeface="+mn-ea"/>
                </a:rPr>
                <a:t>重点研读论文的结构，把分配给此论文的</a:t>
              </a:r>
              <a:r>
                <a:rPr lang="zh-CN" altLang="en-US" sz="1400" b="1" dirty="0">
                  <a:solidFill>
                    <a:srgbClr val="FFFF00"/>
                  </a:solidFill>
                  <a:latin typeface="微软雅黑" pitchFamily="34" charset="-122"/>
                  <a:ea typeface="微软雅黑" pitchFamily="34" charset="-122"/>
                  <a:sym typeface="+mn-ea"/>
                </a:rPr>
                <a:t>80%</a:t>
              </a:r>
              <a:r>
                <a:rPr lang="zh-CN" altLang="en-US" sz="1400" b="1" dirty="0">
                  <a:solidFill>
                    <a:srgbClr val="FFFFFF"/>
                  </a:solidFill>
                  <a:latin typeface="微软雅黑" pitchFamily="34" charset="-122"/>
                  <a:ea typeface="微软雅黑" pitchFamily="34" charset="-122"/>
                  <a:sym typeface="+mn-ea"/>
                </a:rPr>
                <a:t>时间用来体会研究者的</a:t>
              </a:r>
              <a:r>
                <a:rPr lang="zh-CN" altLang="en-US" sz="1400" b="1" dirty="0">
                  <a:solidFill>
                    <a:srgbClr val="FFFF00"/>
                  </a:solidFill>
                  <a:latin typeface="微软雅黑" pitchFamily="34" charset="-122"/>
                  <a:ea typeface="微软雅黑" pitchFamily="34" charset="-122"/>
                  <a:sym typeface="+mn-ea"/>
                </a:rPr>
                <a:t>内在逻辑</a:t>
              </a:r>
              <a:r>
                <a:rPr lang="zh-CN" altLang="en-US" sz="1400" b="1" dirty="0">
                  <a:solidFill>
                    <a:srgbClr val="FFFFFF"/>
                  </a:solidFill>
                  <a:latin typeface="微软雅黑" pitchFamily="34" charset="-122"/>
                  <a:ea typeface="微软雅黑" pitchFamily="34" charset="-122"/>
                  <a:sym typeface="+mn-ea"/>
                </a:rPr>
                <a:t>、</a:t>
              </a:r>
              <a:r>
                <a:rPr lang="zh-CN" altLang="en-US" sz="1400" b="1" dirty="0">
                  <a:solidFill>
                    <a:srgbClr val="FFFF00"/>
                  </a:solidFill>
                  <a:latin typeface="微软雅黑" pitchFamily="34" charset="-122"/>
                  <a:ea typeface="微软雅黑" pitchFamily="34" charset="-122"/>
                  <a:sym typeface="+mn-ea"/>
                </a:rPr>
                <a:t>中心思想</a:t>
              </a:r>
              <a:r>
                <a:rPr lang="zh-CN" altLang="en-US" sz="1400" b="1" dirty="0">
                  <a:solidFill>
                    <a:srgbClr val="FFFFFF"/>
                  </a:solidFill>
                  <a:latin typeface="微软雅黑" pitchFamily="34" charset="-122"/>
                  <a:ea typeface="微软雅黑" pitchFamily="34" charset="-122"/>
                  <a:sym typeface="+mn-ea"/>
                </a:rPr>
                <a:t>及其</a:t>
              </a:r>
              <a:r>
                <a:rPr lang="zh-CN" altLang="en-US" sz="1400" b="1" dirty="0">
                  <a:solidFill>
                    <a:srgbClr val="FFFF00"/>
                  </a:solidFill>
                  <a:latin typeface="微软雅黑" pitchFamily="34" charset="-122"/>
                  <a:ea typeface="微软雅黑" pitchFamily="34" charset="-122"/>
                  <a:sym typeface="+mn-ea"/>
                </a:rPr>
                <a:t>知识体系</a:t>
              </a:r>
              <a:endParaRPr lang="zh-CN" altLang="en-US" sz="1400" b="1" dirty="0">
                <a:solidFill>
                  <a:srgbClr val="FFFFFF"/>
                </a:solidFill>
                <a:latin typeface="微软雅黑" pitchFamily="34" charset="-122"/>
                <a:ea typeface="微软雅黑" pitchFamily="34" charset="-122"/>
                <a:sym typeface="+mn-ea"/>
              </a:endParaRPr>
            </a:p>
          </p:txBody>
        </p:sp>
        <p:sp>
          <p:nvSpPr>
            <p:cNvPr id="35" name="矩形 34" descr="e7d195523061f1c0c7fdb8e83abb5dcf03375f2c8b662a4106267E0752567F7A4243849C9E2D773FC6511ADD776D3461389E8BB5BAFBB3C937DB9AB1E09A294486DA4CCF35679A92315A5BDF0C7F02D8DB0983A561B9AD4F1298178A082F10F5880543885CA1055BE928E316A0B8B4EE7048C9055C03057A83CC1DFC78952A7CC061B9569E849022"/>
            <p:cNvSpPr/>
            <p:nvPr/>
          </p:nvSpPr>
          <p:spPr>
            <a:xfrm>
              <a:off x="2005456" y="1748288"/>
              <a:ext cx="1177245" cy="900246"/>
            </a:xfrm>
            <a:prstGeom prst="rect">
              <a:avLst/>
            </a:prstGeom>
          </p:spPr>
          <p:txBody>
            <a:bodyPr wrap="none" lIns="68579" tIns="34289" rIns="68579" bIns="34289">
              <a:spAutoFit/>
            </a:bodyPr>
            <a:lstStyle/>
            <a:p>
              <a:pPr defTabSz="683386"/>
              <a:r>
                <a:rPr lang="en-US" altLang="zh-CN" sz="5400" dirty="0">
                  <a:solidFill>
                    <a:srgbClr val="FD533A"/>
                  </a:solidFill>
                  <a:latin typeface="宋体"/>
                </a:rPr>
                <a:t>80%</a:t>
              </a:r>
              <a:endParaRPr lang="zh-CN" altLang="en-US" sz="5400" dirty="0">
                <a:solidFill>
                  <a:srgbClr val="FD533A"/>
                </a:solidFill>
                <a:latin typeface="宋体"/>
              </a:endParaRPr>
            </a:p>
          </p:txBody>
        </p:sp>
        <p:sp>
          <p:nvSpPr>
            <p:cNvPr id="36" name="文本框 83" descr="e7d195523061f1c0c7fdb8e83abb5dcf03375f2c8b662a4106267E0752567F7A4243849C9E2D773FC6511ADD776D3461389E8BB5BAFBB3C937DB9AB1E09A294486DA4CCF35679A92315A5BDF0C7F02D8DB0983A561B9AD4F9360F817F987ED6312BA78B3C26FE59D74499348EFC01217C87131E0D883B4A0A28311D4F4EF0E5123EE3175F2E8EA19"/>
            <p:cNvSpPr txBox="1"/>
            <p:nvPr/>
          </p:nvSpPr>
          <p:spPr>
            <a:xfrm>
              <a:off x="6654162" y="2324352"/>
              <a:ext cx="2166310" cy="349324"/>
            </a:xfrm>
            <a:prstGeom prst="rect">
              <a:avLst/>
            </a:prstGeom>
            <a:noFill/>
          </p:spPr>
          <p:txBody>
            <a:bodyPr wrap="square" lIns="68579" tIns="34289" rIns="68579" bIns="34289" rtlCol="0">
              <a:spAutoFit/>
            </a:bodyPr>
            <a:lstStyle/>
            <a:p>
              <a:pPr defTabSz="683386">
                <a:lnSpc>
                  <a:spcPct val="130000"/>
                </a:lnSpc>
              </a:pPr>
              <a:r>
                <a:rPr lang="zh-CN" altLang="en-US" sz="1400" dirty="0">
                  <a:solidFill>
                    <a:srgbClr val="000000"/>
                  </a:solidFill>
                  <a:latin typeface="微软雅黑" panose="020B0503020204020204" pitchFamily="34" charset="-122"/>
                  <a:ea typeface="微软雅黑" panose="020B0503020204020204" pitchFamily="34" charset="-122"/>
                  <a:sym typeface="+mn-ea"/>
                </a:rPr>
                <a:t>余下的10%时间浏览全文</a:t>
              </a:r>
              <a:endParaRPr lang="zh-CN" altLang="en-US" sz="1400" dirty="0">
                <a:solidFill>
                  <a:srgbClr val="000000">
                    <a:lumMod val="75000"/>
                    <a:lumOff val="25000"/>
                  </a:srgbClr>
                </a:solidFill>
                <a:latin typeface="微软雅黑" panose="020B0503020204020204" pitchFamily="34" charset="-122"/>
                <a:ea typeface="微软雅黑" panose="020B0503020204020204" pitchFamily="34" charset="-122"/>
                <a:sym typeface="+mn-ea"/>
              </a:endParaRPr>
            </a:p>
          </p:txBody>
        </p:sp>
        <p:sp>
          <p:nvSpPr>
            <p:cNvPr id="37" name="矩形 36" descr="e7d195523061f1c0c7fdb8e83abb5dcf03375f2c8b662a4106267E0752567F7A4243849C9E2D773FC6511ADD776D3461389E8BB5BAFBB3C937DB9AB1E09A294486DA4CCF35679A92315A5BDF0C7F02D8DB0983A561B9AD4F1298178A082F10F5880543885CA1055BE928E316A0B8B4EE7048C9055C03057A83CC1DFC78952A7CC061B9569E849022"/>
            <p:cNvSpPr/>
            <p:nvPr/>
          </p:nvSpPr>
          <p:spPr>
            <a:xfrm>
              <a:off x="6618447" y="2828408"/>
              <a:ext cx="833873" cy="483870"/>
            </a:xfrm>
            <a:prstGeom prst="rect">
              <a:avLst/>
            </a:prstGeom>
          </p:spPr>
          <p:txBody>
            <a:bodyPr wrap="square" lIns="68579" tIns="34289" rIns="68579" bIns="34289">
              <a:spAutoFit/>
            </a:bodyPr>
            <a:lstStyle/>
            <a:p>
              <a:pPr defTabSz="683386"/>
              <a:r>
                <a:rPr lang="en-US" altLang="zh-CN" sz="2700" dirty="0">
                  <a:solidFill>
                    <a:srgbClr val="FD533A"/>
                  </a:solidFill>
                  <a:latin typeface="宋体"/>
                </a:rPr>
                <a:t>10%</a:t>
              </a:r>
              <a:endParaRPr lang="zh-CN" altLang="en-US" sz="2700" dirty="0">
                <a:solidFill>
                  <a:srgbClr val="FD533A"/>
                </a:solidFill>
                <a:latin typeface="宋体"/>
              </a:endParaRPr>
            </a:p>
          </p:txBody>
        </p:sp>
        <p:sp>
          <p:nvSpPr>
            <p:cNvPr id="38" name="文本框 85" descr="e7d195523061f1c0c7fdb8e83abb5dcf03375f2c8b662a4106267E0752567F7A4243849C9E2D773FC6511ADD776D3461389E8BB5BAFBB3C937DB9AB1E09A294486DA4CCF35679A92315A5BDF0C7F02D8DB0983A561B9AD4F9360F817F987ED6312BA78B3C26FE59D74499348EFC01217C87131E0D883B4A0A28311D4F4EF0E5123EE3175F2E8EA19"/>
            <p:cNvSpPr txBox="1"/>
            <p:nvPr/>
          </p:nvSpPr>
          <p:spPr>
            <a:xfrm>
              <a:off x="6660232" y="3350512"/>
              <a:ext cx="2175072" cy="909478"/>
            </a:xfrm>
            <a:prstGeom prst="rect">
              <a:avLst/>
            </a:prstGeom>
            <a:noFill/>
          </p:spPr>
          <p:txBody>
            <a:bodyPr wrap="square" lIns="68579" tIns="34289" rIns="68579" bIns="34289" rtlCol="0">
              <a:spAutoFit/>
            </a:bodyPr>
            <a:lstStyle/>
            <a:p>
              <a:pPr defTabSz="683386">
                <a:lnSpc>
                  <a:spcPct val="130000"/>
                </a:lnSpc>
              </a:pPr>
              <a:r>
                <a:rPr lang="zh-CN" altLang="en-US" sz="1400" dirty="0">
                  <a:solidFill>
                    <a:srgbClr val="000000"/>
                  </a:solidFill>
                  <a:latin typeface="微软雅黑" panose="020B0503020204020204" pitchFamily="34" charset="-122"/>
                  <a:ea typeface="微软雅黑" panose="020B0503020204020204" pitchFamily="34" charset="-122"/>
                  <a:sym typeface="+mn-ea"/>
                </a:rPr>
                <a:t>最后10%时间用来研读可能会被您引用的部分，重在理解。</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39" name="矩形 38" descr="e7d195523061f1c0c7fdb8e83abb5dcf03375f2c8b662a4106267E0752567F7A4243849C9E2D773FC6511ADD776D3461389E8BB5BAFBB3C937DB9AB1E09A294486DA4CCF35679A92315A5BDF0C7F02D8DB0983A561B9AD4F1298178A082F10F5880543885CA1055BE928E316A0B8B4EE7048C9055C03057A83CC1DFC78952A7CC061B9569E849022"/>
            <p:cNvSpPr/>
            <p:nvPr/>
          </p:nvSpPr>
          <p:spPr>
            <a:xfrm>
              <a:off x="6588224" y="1820296"/>
              <a:ext cx="657870" cy="484746"/>
            </a:xfrm>
            <a:prstGeom prst="rect">
              <a:avLst/>
            </a:prstGeom>
          </p:spPr>
          <p:txBody>
            <a:bodyPr wrap="none" lIns="68579" tIns="34289" rIns="68579" bIns="34289">
              <a:spAutoFit/>
            </a:bodyPr>
            <a:lstStyle/>
            <a:p>
              <a:pPr defTabSz="683386"/>
              <a:r>
                <a:rPr lang="en-US" altLang="zh-CN" sz="2700" dirty="0">
                  <a:solidFill>
                    <a:srgbClr val="FD533A"/>
                  </a:solidFill>
                  <a:latin typeface="宋体"/>
                </a:rPr>
                <a:t>10%</a:t>
              </a:r>
            </a:p>
          </p:txBody>
        </p:sp>
      </p:grpSp>
      <p:sp>
        <p:nvSpPr>
          <p:cNvPr id="51" name="矩形 50" descr="e7d195523061f1c0c7fdb8e83abb5dcf03375f2c8b662a4106267E0752567F7A4243849C9E2D773FC6511ADD776D3461389E8BB5BAFBB3C937DB9AB1E09A294486DA4CCF35679A92315A5BDF0C7F02D8DB0983A561B9AD4F1298178A082F10F5880543885CA1055BE928E316A0B8B4EE7048C9055C03057A83CC1DFC78952A7CC061B9569E849022"/>
          <p:cNvSpPr/>
          <p:nvPr/>
        </p:nvSpPr>
        <p:spPr>
          <a:xfrm>
            <a:off x="2699794" y="935752"/>
            <a:ext cx="3382328" cy="483870"/>
          </a:xfrm>
          <a:prstGeom prst="rect">
            <a:avLst/>
          </a:prstGeom>
        </p:spPr>
        <p:txBody>
          <a:bodyPr wrap="square" lIns="68367" tIns="34289" rIns="68367" bIns="34289">
            <a:spAutoFit/>
          </a:bodyPr>
          <a:lstStyle/>
          <a:p>
            <a:pPr defTabSz="683386"/>
            <a:r>
              <a:rPr lang="zh-CN" altLang="en-US" sz="2700" b="1" dirty="0">
                <a:solidFill>
                  <a:srgbClr val="3B68A1"/>
                </a:solidFill>
                <a:latin typeface="宋体"/>
                <a:sym typeface="+mn-ea"/>
              </a:rPr>
              <a:t>研读思路：</a:t>
            </a:r>
            <a:r>
              <a:rPr lang="en-US" altLang="zh-CN" sz="2700" b="1" dirty="0">
                <a:solidFill>
                  <a:srgbClr val="3B68A1"/>
                </a:solidFill>
                <a:latin typeface="宋体"/>
                <a:sym typeface="+mn-ea"/>
              </a:rPr>
              <a:t>二八法则</a:t>
            </a:r>
          </a:p>
        </p:txBody>
      </p:sp>
    </p:spTree>
    <p:extLst>
      <p:ext uri="{BB962C8B-B14F-4D97-AF65-F5344CB8AC3E}">
        <p14:creationId xmlns:p14="http://schemas.microsoft.com/office/powerpoint/2010/main" val="1386070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内容占位符 3"/>
          <p:cNvPicPr>
            <a:picLocks noGrp="1" noChangeAspect="1"/>
          </p:cNvPicPr>
          <p:nvPr>
            <p:ph idx="4294967295"/>
          </p:nvPr>
        </p:nvPicPr>
        <p:blipFill>
          <a:blip r:embed="rId2"/>
          <a:srcRect l="18002" t="3311" r="5162" b="23944"/>
          <a:stretch>
            <a:fillRect/>
          </a:stretch>
        </p:blipFill>
        <p:spPr>
          <a:xfrm>
            <a:off x="2" y="608013"/>
            <a:ext cx="8029575" cy="3757612"/>
          </a:xfrm>
        </p:spPr>
      </p:pic>
      <p:sp>
        <p:nvSpPr>
          <p:cNvPr id="12" name="矩形 11"/>
          <p:cNvSpPr/>
          <p:nvPr/>
        </p:nvSpPr>
        <p:spPr>
          <a:xfrm>
            <a:off x="7799787" y="1416844"/>
            <a:ext cx="330994" cy="62865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pic>
        <p:nvPicPr>
          <p:cNvPr id="58371" name="图片 5"/>
          <p:cNvPicPr>
            <a:picLocks noChangeAspect="1"/>
          </p:cNvPicPr>
          <p:nvPr/>
        </p:nvPicPr>
        <p:blipFill>
          <a:blip r:embed="rId3"/>
          <a:srcRect l="992" t="11668" r="1489" b="9793"/>
          <a:stretch>
            <a:fillRect/>
          </a:stretch>
        </p:blipFill>
        <p:spPr>
          <a:xfrm>
            <a:off x="2" y="571501"/>
            <a:ext cx="9134475" cy="4137422"/>
          </a:xfrm>
          <a:prstGeom prst="rect">
            <a:avLst/>
          </a:prstGeom>
          <a:noFill/>
          <a:ln w="9525">
            <a:noFill/>
          </a:ln>
        </p:spPr>
      </p:pic>
      <p:pic>
        <p:nvPicPr>
          <p:cNvPr id="58372" name="图片 6"/>
          <p:cNvPicPr>
            <a:picLocks noChangeAspect="1"/>
          </p:cNvPicPr>
          <p:nvPr/>
        </p:nvPicPr>
        <p:blipFill>
          <a:blip r:embed="rId4"/>
          <a:stretch>
            <a:fillRect/>
          </a:stretch>
        </p:blipFill>
        <p:spPr>
          <a:xfrm>
            <a:off x="4152900" y="631172"/>
            <a:ext cx="4837510" cy="2633663"/>
          </a:xfrm>
          <a:prstGeom prst="rect">
            <a:avLst/>
          </a:prstGeom>
          <a:noFill/>
          <a:ln w="9525">
            <a:noFill/>
          </a:ln>
          <a:effectLst>
            <a:outerShdw blurRad="190500" dist="38100" dir="2700000" sx="102000" sy="102000" algn="tl" rotWithShape="0">
              <a:prstClr val="black">
                <a:alpha val="38000"/>
              </a:prstClr>
            </a:outerShdw>
          </a:effectLst>
        </p:spPr>
      </p:pic>
      <p:sp>
        <p:nvSpPr>
          <p:cNvPr id="13" name="矩形 12"/>
          <p:cNvSpPr/>
          <p:nvPr/>
        </p:nvSpPr>
        <p:spPr>
          <a:xfrm>
            <a:off x="1806276" y="4000501"/>
            <a:ext cx="1577579" cy="354806"/>
          </a:xfrm>
          <a:prstGeom prst="rect">
            <a:avLst/>
          </a:prstGeom>
          <a:noFill/>
          <a:ln w="38100">
            <a:solidFill>
              <a:srgbClr val="FFAA2D"/>
            </a:solidFill>
          </a:ln>
        </p:spPr>
        <p:style>
          <a:lnRef idx="0">
            <a:schemeClr val="accent2"/>
          </a:lnRef>
          <a:fillRef idx="3">
            <a:schemeClr val="accent2"/>
          </a:fillRef>
          <a:effectRef idx="3">
            <a:schemeClr val="accent2"/>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sp>
        <p:nvSpPr>
          <p:cNvPr id="14" name="矩形 13"/>
          <p:cNvSpPr/>
          <p:nvPr/>
        </p:nvSpPr>
        <p:spPr>
          <a:xfrm>
            <a:off x="2107408" y="2468307"/>
            <a:ext cx="354806" cy="205979"/>
          </a:xfrm>
          <a:prstGeom prst="rect">
            <a:avLst/>
          </a:prstGeom>
          <a:noFill/>
          <a:ln w="38100">
            <a:solidFill>
              <a:srgbClr val="FFAA2D"/>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cxnSp>
        <p:nvCxnSpPr>
          <p:cNvPr id="15" name="直接箭头连接符 14"/>
          <p:cNvCxnSpPr/>
          <p:nvPr/>
        </p:nvCxnSpPr>
        <p:spPr>
          <a:xfrm flipV="1">
            <a:off x="2445544" y="1988485"/>
            <a:ext cx="1707356" cy="491729"/>
          </a:xfrm>
          <a:prstGeom prst="straightConnector1">
            <a:avLst/>
          </a:prstGeom>
          <a:ln w="38100">
            <a:solidFill>
              <a:srgbClr val="FFAA2D"/>
            </a:solidFill>
            <a:tailEnd type="arrow" w="med" len="med"/>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67" name=" 167"/>
          <p:cNvSpPr/>
          <p:nvPr/>
        </p:nvSpPr>
        <p:spPr>
          <a:xfrm>
            <a:off x="2709388" y="2148366"/>
            <a:ext cx="1275398" cy="456724"/>
          </a:xfrm>
          <a:prstGeom prst="roundRect">
            <a:avLst/>
          </a:prstGeom>
          <a:gradFill>
            <a:gsLst>
              <a:gs pos="0">
                <a:schemeClr val="accent2">
                  <a:satMod val="103000"/>
                  <a:lumMod val="102000"/>
                  <a:tint val="94000"/>
                </a:schemeClr>
              </a:gs>
              <a:gs pos="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lIns="91158" tIns="45579" rIns="91158" bIns="4557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200" b="1" noProof="1">
                <a:solidFill>
                  <a:srgbClr val="FFFFFF"/>
                </a:solidFill>
                <a:latin typeface="微软雅黑" panose="020B0503020204020204" pitchFamily="34" charset="-122"/>
                <a:ea typeface="微软雅黑" panose="020B0503020204020204" pitchFamily="34" charset="-122"/>
              </a:rPr>
              <a:t>点击直接跳转到关键词分析</a:t>
            </a:r>
          </a:p>
        </p:txBody>
      </p:sp>
      <p:sp>
        <p:nvSpPr>
          <p:cNvPr id="2" name="矩形 1"/>
          <p:cNvSpPr/>
          <p:nvPr/>
        </p:nvSpPr>
        <p:spPr>
          <a:xfrm>
            <a:off x="22089" y="571641"/>
            <a:ext cx="1166813" cy="3793331"/>
          </a:xfrm>
          <a:prstGeom prst="rect">
            <a:avLst/>
          </a:prstGeom>
          <a:noFill/>
          <a:ln w="38100">
            <a:solidFill>
              <a:srgbClr val="FFAA2D"/>
            </a:solidFill>
          </a:ln>
        </p:spPr>
        <p:style>
          <a:lnRef idx="0">
            <a:schemeClr val="accent2"/>
          </a:lnRef>
          <a:fillRef idx="3">
            <a:schemeClr val="accent2"/>
          </a:fillRef>
          <a:effectRef idx="3">
            <a:schemeClr val="accent2"/>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cxnSp>
        <p:nvCxnSpPr>
          <p:cNvPr id="3" name="直接箭头连接符 2"/>
          <p:cNvCxnSpPr>
            <a:stCxn id="13" idx="3"/>
          </p:cNvCxnSpPr>
          <p:nvPr/>
        </p:nvCxnSpPr>
        <p:spPr>
          <a:xfrm>
            <a:off x="3383758" y="4178045"/>
            <a:ext cx="547688" cy="4763"/>
          </a:xfrm>
          <a:prstGeom prst="straightConnector1">
            <a:avLst/>
          </a:prstGeom>
          <a:ln w="38100">
            <a:solidFill>
              <a:srgbClr val="FFAA2D"/>
            </a:solidFill>
            <a:tailEnd type="arrow" w="med" len="med"/>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4" name=" 167"/>
          <p:cNvSpPr/>
          <p:nvPr/>
        </p:nvSpPr>
        <p:spPr>
          <a:xfrm>
            <a:off x="3931448" y="3943967"/>
            <a:ext cx="2691289" cy="592931"/>
          </a:xfrm>
          <a:prstGeom prst="roundRect">
            <a:avLst/>
          </a:prstGeom>
          <a:gradFill>
            <a:gsLst>
              <a:gs pos="0">
                <a:schemeClr val="accent2">
                  <a:satMod val="103000"/>
                  <a:lumMod val="102000"/>
                  <a:tint val="94000"/>
                </a:schemeClr>
              </a:gs>
              <a:gs pos="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lIns="91158" tIns="45579" rIns="91158" bIns="4557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200" b="1" noProof="1">
                <a:solidFill>
                  <a:srgbClr val="FFFFFF"/>
                </a:solidFill>
                <a:latin typeface="微软雅黑" panose="020B0503020204020204" pitchFamily="34" charset="-122"/>
                <a:ea typeface="微软雅黑" panose="020B0503020204020204" pitchFamily="34" charset="-122"/>
              </a:rPr>
              <a:t>有用的内容及时保存</a:t>
            </a:r>
            <a:r>
              <a:rPr lang="en-US" altLang="zh-CN" sz="1200" b="1" noProof="1">
                <a:solidFill>
                  <a:srgbClr val="FFFFFF"/>
                </a:solidFill>
                <a:latin typeface="微软雅黑" panose="020B0503020204020204" pitchFamily="34" charset="-122"/>
                <a:ea typeface="微软雅黑" panose="020B0503020204020204" pitchFamily="34" charset="-122"/>
              </a:rPr>
              <a:t>——</a:t>
            </a:r>
            <a:r>
              <a:rPr lang="zh-CN" altLang="en-US" sz="1200" b="1" noProof="1">
                <a:solidFill>
                  <a:srgbClr val="FFFFFF"/>
                </a:solidFill>
                <a:latin typeface="微软雅黑" panose="020B0503020204020204" pitchFamily="34" charset="-122"/>
                <a:ea typeface="微软雅黑" panose="020B0503020204020204" pitchFamily="34" charset="-122"/>
              </a:rPr>
              <a:t>网页资源选中后即时在</a:t>
            </a:r>
            <a:r>
              <a:rPr lang="en-US" altLang="zh-CN" sz="1200" b="1" noProof="1">
                <a:solidFill>
                  <a:srgbClr val="FFFFFF"/>
                </a:solidFill>
                <a:latin typeface="微软雅黑" panose="020B0503020204020204" pitchFamily="34" charset="-122"/>
                <a:ea typeface="微软雅黑" panose="020B0503020204020204" pitchFamily="34" charset="-122"/>
              </a:rPr>
              <a:t>E-study</a:t>
            </a:r>
            <a:r>
              <a:rPr lang="zh-CN" altLang="en-US" sz="1200" b="1" noProof="1">
                <a:solidFill>
                  <a:srgbClr val="FFFFFF"/>
                </a:solidFill>
                <a:latin typeface="微软雅黑" panose="020B0503020204020204" pitchFamily="34" charset="-122"/>
                <a:ea typeface="微软雅黑" panose="020B0503020204020204" pitchFamily="34" charset="-122"/>
              </a:rPr>
              <a:t>中保存为笔记附带链接追踪溯源。</a:t>
            </a:r>
          </a:p>
        </p:txBody>
      </p:sp>
      <p:sp>
        <p:nvSpPr>
          <p:cNvPr id="5" name="矩形 4"/>
          <p:cNvSpPr/>
          <p:nvPr/>
        </p:nvSpPr>
        <p:spPr>
          <a:xfrm>
            <a:off x="1806181" y="3341035"/>
            <a:ext cx="526256" cy="184547"/>
          </a:xfrm>
          <a:prstGeom prst="rect">
            <a:avLst/>
          </a:prstGeom>
          <a:noFill/>
          <a:ln w="38100">
            <a:solidFill>
              <a:srgbClr val="FFAA2D"/>
            </a:solidFill>
          </a:ln>
        </p:spPr>
        <p:style>
          <a:lnRef idx="0">
            <a:schemeClr val="accent2"/>
          </a:lnRef>
          <a:fillRef idx="3">
            <a:schemeClr val="accent2"/>
          </a:fillRef>
          <a:effectRef idx="3">
            <a:schemeClr val="accent2"/>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cxnSp>
        <p:nvCxnSpPr>
          <p:cNvPr id="6" name="直接箭头连接符 5"/>
          <p:cNvCxnSpPr>
            <a:stCxn id="13" idx="3"/>
          </p:cNvCxnSpPr>
          <p:nvPr/>
        </p:nvCxnSpPr>
        <p:spPr>
          <a:xfrm>
            <a:off x="2332435" y="3430192"/>
            <a:ext cx="547688" cy="5954"/>
          </a:xfrm>
          <a:prstGeom prst="straightConnector1">
            <a:avLst/>
          </a:prstGeom>
          <a:ln w="38100">
            <a:solidFill>
              <a:srgbClr val="FFAA2D"/>
            </a:solidFill>
            <a:tailEnd type="arrow" w="med" len="med"/>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7" name=" 167"/>
          <p:cNvSpPr/>
          <p:nvPr/>
        </p:nvSpPr>
        <p:spPr>
          <a:xfrm>
            <a:off x="2880025" y="3199589"/>
            <a:ext cx="2153603" cy="570071"/>
          </a:xfrm>
          <a:prstGeom prst="roundRect">
            <a:avLst/>
          </a:prstGeom>
          <a:gradFill>
            <a:gsLst>
              <a:gs pos="0">
                <a:schemeClr val="accent2">
                  <a:satMod val="103000"/>
                  <a:lumMod val="102000"/>
                  <a:tint val="94000"/>
                </a:schemeClr>
              </a:gs>
              <a:gs pos="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lIns="91158" tIns="45579" rIns="91158" bIns="4557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200" b="1" noProof="1">
                <a:solidFill>
                  <a:srgbClr val="FFFFFF"/>
                </a:solidFill>
                <a:latin typeface="微软雅黑" panose="020B0503020204020204" pitchFamily="34" charset="-122"/>
                <a:ea typeface="微软雅黑" panose="020B0503020204020204" pitchFamily="34" charset="-122"/>
              </a:rPr>
              <a:t>不懂的问题及时解决</a:t>
            </a:r>
            <a:r>
              <a:rPr lang="en-US" altLang="zh-CN" sz="1200" b="1" noProof="1">
                <a:solidFill>
                  <a:srgbClr val="FFFFFF"/>
                </a:solidFill>
                <a:latin typeface="微软雅黑" panose="020B0503020204020204" pitchFamily="34" charset="-122"/>
                <a:ea typeface="微软雅黑" panose="020B0503020204020204" pitchFamily="34" charset="-122"/>
              </a:rPr>
              <a:t>——</a:t>
            </a:r>
            <a:r>
              <a:rPr lang="zh-CN" altLang="en-US" sz="1200" b="1" noProof="1">
                <a:solidFill>
                  <a:srgbClr val="FFFFFF"/>
                </a:solidFill>
                <a:latin typeface="微软雅黑" panose="020B0503020204020204" pitchFamily="34" charset="-122"/>
                <a:ea typeface="微软雅黑" panose="020B0503020204020204" pitchFamily="34" charset="-122"/>
              </a:rPr>
              <a:t>选中文字直接在工具书中搜索。</a:t>
            </a:r>
          </a:p>
        </p:txBody>
      </p:sp>
      <p:cxnSp>
        <p:nvCxnSpPr>
          <p:cNvPr id="8" name="直接箭头连接符 7"/>
          <p:cNvCxnSpPr>
            <a:stCxn id="13" idx="3"/>
          </p:cNvCxnSpPr>
          <p:nvPr/>
        </p:nvCxnSpPr>
        <p:spPr>
          <a:xfrm>
            <a:off x="1189488" y="919165"/>
            <a:ext cx="546497" cy="5954"/>
          </a:xfrm>
          <a:prstGeom prst="straightConnector1">
            <a:avLst/>
          </a:prstGeom>
          <a:ln w="38100">
            <a:solidFill>
              <a:srgbClr val="FFAA2D"/>
            </a:solidFill>
            <a:tailEnd type="arrow" w="med" len="med"/>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9" name=" 167"/>
          <p:cNvSpPr/>
          <p:nvPr/>
        </p:nvSpPr>
        <p:spPr>
          <a:xfrm>
            <a:off x="1736408" y="637223"/>
            <a:ext cx="1419225" cy="523875"/>
          </a:xfrm>
          <a:prstGeom prst="roundRect">
            <a:avLst/>
          </a:prstGeom>
          <a:gradFill>
            <a:gsLst>
              <a:gs pos="0">
                <a:schemeClr val="accent2">
                  <a:satMod val="103000"/>
                  <a:lumMod val="102000"/>
                  <a:tint val="94000"/>
                </a:schemeClr>
              </a:gs>
              <a:gs pos="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lIns="91158" tIns="45579" rIns="91158" bIns="4557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200" b="1" noProof="1">
                <a:solidFill>
                  <a:srgbClr val="FFFFFF"/>
                </a:solidFill>
                <a:latin typeface="微软雅黑" panose="020B0503020204020204" pitchFamily="34" charset="-122"/>
                <a:ea typeface="微软雅黑" panose="020B0503020204020204" pitchFamily="34" charset="-122"/>
              </a:rPr>
              <a:t>目录结构梳理思路，方便、高效。</a:t>
            </a:r>
          </a:p>
        </p:txBody>
      </p:sp>
      <p:grpSp>
        <p:nvGrpSpPr>
          <p:cNvPr id="10" name="组合 10"/>
          <p:cNvGrpSpPr/>
          <p:nvPr/>
        </p:nvGrpSpPr>
        <p:grpSpPr>
          <a:xfrm>
            <a:off x="1116172" y="606075"/>
            <a:ext cx="6910388" cy="4462463"/>
            <a:chOff x="1178" y="580"/>
            <a:chExt cx="16932" cy="12361"/>
          </a:xfrm>
        </p:grpSpPr>
        <p:pic>
          <p:nvPicPr>
            <p:cNvPr id="11" name="图片 7"/>
            <p:cNvPicPr>
              <a:picLocks noChangeAspect="1"/>
            </p:cNvPicPr>
            <p:nvPr/>
          </p:nvPicPr>
          <p:blipFill>
            <a:blip r:embed="rId5"/>
            <a:stretch>
              <a:fillRect/>
            </a:stretch>
          </p:blipFill>
          <p:spPr>
            <a:xfrm>
              <a:off x="1178" y="580"/>
              <a:ext cx="16932" cy="4023"/>
            </a:xfrm>
            <a:prstGeom prst="rect">
              <a:avLst/>
            </a:prstGeom>
            <a:noFill/>
            <a:ln w="9525">
              <a:noFill/>
            </a:ln>
          </p:spPr>
        </p:pic>
        <p:pic>
          <p:nvPicPr>
            <p:cNvPr id="16" name="图片 9"/>
            <p:cNvPicPr>
              <a:picLocks noChangeAspect="1"/>
            </p:cNvPicPr>
            <p:nvPr/>
          </p:nvPicPr>
          <p:blipFill>
            <a:blip r:embed="rId6"/>
            <a:stretch>
              <a:fillRect/>
            </a:stretch>
          </p:blipFill>
          <p:spPr>
            <a:xfrm>
              <a:off x="1178" y="4603"/>
              <a:ext cx="16932" cy="8339"/>
            </a:xfrm>
            <a:prstGeom prst="rect">
              <a:avLst/>
            </a:prstGeom>
            <a:noFill/>
            <a:ln w="9525">
              <a:noFill/>
            </a:ln>
          </p:spPr>
        </p:pic>
      </p:grpSp>
      <p:sp>
        <p:nvSpPr>
          <p:cNvPr id="17" name="矩形 16"/>
          <p:cNvSpPr/>
          <p:nvPr/>
        </p:nvSpPr>
        <p:spPr>
          <a:xfrm>
            <a:off x="5822951" y="1968006"/>
            <a:ext cx="2204085" cy="330835"/>
          </a:xfrm>
          <a:prstGeom prst="rect">
            <a:avLst/>
          </a:prstGeom>
          <a:noFill/>
          <a:ln w="38100">
            <a:solidFill>
              <a:srgbClr val="FFAA2D"/>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cxnSp>
        <p:nvCxnSpPr>
          <p:cNvPr id="18" name="直接箭头连接符 17"/>
          <p:cNvCxnSpPr/>
          <p:nvPr/>
        </p:nvCxnSpPr>
        <p:spPr>
          <a:xfrm flipH="1">
            <a:off x="5205144" y="2131201"/>
            <a:ext cx="617855" cy="4445"/>
          </a:xfrm>
          <a:prstGeom prst="straightConnector1">
            <a:avLst/>
          </a:prstGeom>
          <a:ln w="38100">
            <a:solidFill>
              <a:srgbClr val="FFAA2D"/>
            </a:solidFill>
            <a:tailEnd type="arrow" w="med" len="med"/>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 167"/>
          <p:cNvSpPr/>
          <p:nvPr/>
        </p:nvSpPr>
        <p:spPr>
          <a:xfrm>
            <a:off x="3416937" y="1922146"/>
            <a:ext cx="1788160" cy="421640"/>
          </a:xfrm>
          <a:prstGeom prst="roundRect">
            <a:avLst/>
          </a:prstGeom>
          <a:gradFill>
            <a:gsLst>
              <a:gs pos="0">
                <a:schemeClr val="accent2">
                  <a:satMod val="103000"/>
                  <a:lumMod val="102000"/>
                  <a:tint val="94000"/>
                </a:schemeClr>
              </a:gs>
              <a:gs pos="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lIns="91158" tIns="45579" rIns="91158" bIns="4557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200" b="1" noProof="1">
                <a:solidFill>
                  <a:srgbClr val="FFFFFF"/>
                </a:solidFill>
                <a:latin typeface="微软雅黑" panose="020B0503020204020204" pitchFamily="34" charset="-122"/>
                <a:ea typeface="微软雅黑" panose="020B0503020204020204" pitchFamily="34" charset="-122"/>
              </a:rPr>
              <a:t>快速查找、定位关键词</a:t>
            </a:r>
          </a:p>
        </p:txBody>
      </p:sp>
      <p:sp>
        <p:nvSpPr>
          <p:cNvPr id="20" name=" 167"/>
          <p:cNvSpPr/>
          <p:nvPr/>
        </p:nvSpPr>
        <p:spPr>
          <a:xfrm>
            <a:off x="5382260" y="4101466"/>
            <a:ext cx="1503045" cy="478790"/>
          </a:xfrm>
          <a:prstGeom prst="roundRect">
            <a:avLst/>
          </a:prstGeom>
          <a:gradFill>
            <a:gsLst>
              <a:gs pos="0">
                <a:schemeClr val="accent2">
                  <a:satMod val="103000"/>
                  <a:lumMod val="102000"/>
                  <a:tint val="94000"/>
                </a:schemeClr>
              </a:gs>
              <a:gs pos="0">
                <a:srgbClr val="FFAA2D"/>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lIns="91158" tIns="45579" rIns="91158" bIns="4557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200" b="1" noProof="1">
                <a:solidFill>
                  <a:srgbClr val="FFFFFF"/>
                </a:solidFill>
                <a:latin typeface="微软雅黑" panose="020B0503020204020204" pitchFamily="34" charset="-122"/>
                <a:ea typeface="微软雅黑" panose="020B0503020204020204" pitchFamily="34" charset="-122"/>
              </a:rPr>
              <a:t>增强资料随时下载，辅助深入研究</a:t>
            </a:r>
          </a:p>
        </p:txBody>
      </p:sp>
      <p:sp>
        <p:nvSpPr>
          <p:cNvPr id="21" name="矩形 20"/>
          <p:cNvSpPr/>
          <p:nvPr/>
        </p:nvSpPr>
        <p:spPr>
          <a:xfrm>
            <a:off x="7503161" y="4208780"/>
            <a:ext cx="569595" cy="262890"/>
          </a:xfrm>
          <a:prstGeom prst="rect">
            <a:avLst/>
          </a:prstGeom>
          <a:noFill/>
          <a:ln w="38100">
            <a:solidFill>
              <a:srgbClr val="FFAA2D"/>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158" tIns="45579" rIns="91158" bIns="45579" rtlCol="0" anchor="ctr"/>
          <a:lstStyle/>
          <a:p>
            <a:pPr algn="ctr" defTabSz="683403" fontAlgn="base"/>
            <a:endParaRPr lang="zh-CN" altLang="en-US" sz="1100" noProof="1">
              <a:solidFill>
                <a:prstClr val="white"/>
              </a:solidFill>
            </a:endParaRPr>
          </a:p>
        </p:txBody>
      </p:sp>
      <p:cxnSp>
        <p:nvCxnSpPr>
          <p:cNvPr id="22" name="直接箭头连接符 21"/>
          <p:cNvCxnSpPr/>
          <p:nvPr/>
        </p:nvCxnSpPr>
        <p:spPr>
          <a:xfrm flipH="1">
            <a:off x="6885446" y="4338461"/>
            <a:ext cx="617855" cy="4445"/>
          </a:xfrm>
          <a:prstGeom prst="straightConnector1">
            <a:avLst/>
          </a:prstGeom>
          <a:ln w="38100">
            <a:solidFill>
              <a:srgbClr val="FFAA2D"/>
            </a:solidFill>
            <a:tailEnd type="arrow" w="med" len="med"/>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grpSp>
        <p:nvGrpSpPr>
          <p:cNvPr id="28" name="组合 27"/>
          <p:cNvGrpSpPr/>
          <p:nvPr/>
        </p:nvGrpSpPr>
        <p:grpSpPr>
          <a:xfrm>
            <a:off x="159080" y="45159"/>
            <a:ext cx="3705225" cy="489198"/>
            <a:chOff x="159068" y="195486"/>
            <a:chExt cx="3705225" cy="489198"/>
          </a:xfrm>
        </p:grpSpPr>
        <p:sp>
          <p:nvSpPr>
            <p:cNvPr id="30" name="文本框 22"/>
            <p:cNvSpPr txBox="1"/>
            <p:nvPr/>
          </p:nvSpPr>
          <p:spPr>
            <a:xfrm>
              <a:off x="159068" y="195486"/>
              <a:ext cx="3705225" cy="392413"/>
            </a:xfrm>
            <a:prstGeom prst="rect">
              <a:avLst/>
            </a:prstGeom>
            <a:noFill/>
            <a:ln w="9525">
              <a:noFill/>
            </a:ln>
          </p:spPr>
          <p:txBody>
            <a:bodyPr wrap="square" lIns="68565" tIns="34289" rIns="68565" bIns="34289" anchor="t">
              <a:spAutoFit/>
            </a:bodyPr>
            <a:lstStyle/>
            <a:p>
              <a:pPr defTabSz="683063"/>
              <a:r>
                <a:rPr lang="zh-CN" altLang="zh-CN"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扩展资料</a:t>
              </a:r>
              <a:r>
                <a:rPr lang="zh-CN" altLang="en-US"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a:t>
              </a:r>
              <a:r>
                <a:rPr lang="zh-CN" altLang="zh-CN"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深入阅读</a:t>
              </a:r>
              <a:endParaRPr lang="zh-CN" altLang="en-US"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endParaRPr>
            </a:p>
          </p:txBody>
        </p:sp>
        <p:grpSp>
          <p:nvGrpSpPr>
            <p:cNvPr id="31" name="组合 12">
              <a:extLst>
                <a:ext uri="{FF2B5EF4-FFF2-40B4-BE49-F238E27FC236}">
                  <a16:creationId xmlns:a16="http://schemas.microsoft.com/office/drawing/2014/main" id="{92A27D94-9353-4976-9E73-8DA70D3B133C}"/>
                </a:ext>
              </a:extLst>
            </p:cNvPr>
            <p:cNvGrpSpPr/>
            <p:nvPr/>
          </p:nvGrpSpPr>
          <p:grpSpPr>
            <a:xfrm flipV="1">
              <a:off x="251529" y="627534"/>
              <a:ext cx="927497" cy="57150"/>
              <a:chOff x="4023692" y="4894277"/>
              <a:chExt cx="1964495" cy="120014"/>
            </a:xfrm>
          </p:grpSpPr>
          <p:sp>
            <p:nvSpPr>
              <p:cNvPr id="32" name="矩形 31">
                <a:extLst>
                  <a:ext uri="{FF2B5EF4-FFF2-40B4-BE49-F238E27FC236}">
                    <a16:creationId xmlns:a16="http://schemas.microsoft.com/office/drawing/2014/main" id="{FBBD23CF-8F59-41DB-B114-C9D6ADE85A77}"/>
                  </a:ext>
                </a:extLst>
              </p:cNvPr>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3" name="矩形 32">
                <a:extLst>
                  <a:ext uri="{FF2B5EF4-FFF2-40B4-BE49-F238E27FC236}">
                    <a16:creationId xmlns:a16="http://schemas.microsoft.com/office/drawing/2014/main" id="{EADFB603-C80E-47E8-8BFC-FDEDD36EC813}"/>
                  </a:ext>
                </a:extLst>
              </p:cNvPr>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4" name="矩形 33">
                <a:extLst>
                  <a:ext uri="{FF2B5EF4-FFF2-40B4-BE49-F238E27FC236}">
                    <a16:creationId xmlns:a16="http://schemas.microsoft.com/office/drawing/2014/main" id="{A1F732E1-0BAF-49A8-9020-D1B4C96D724B}"/>
                  </a:ext>
                </a:extLst>
              </p:cNvPr>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5" name="矩形 34">
                <a:extLst>
                  <a:ext uri="{FF2B5EF4-FFF2-40B4-BE49-F238E27FC236}">
                    <a16:creationId xmlns:a16="http://schemas.microsoft.com/office/drawing/2014/main" id="{94FCCF43-EEB5-4E9E-A91D-626ABB4C8FC6}"/>
                  </a:ext>
                </a:extLst>
              </p:cNvPr>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6" name="矩形 35">
                <a:extLst>
                  <a:ext uri="{FF2B5EF4-FFF2-40B4-BE49-F238E27FC236}">
                    <a16:creationId xmlns:a16="http://schemas.microsoft.com/office/drawing/2014/main" id="{2807E83A-F7A6-4B1C-892B-9A7FC654ADBE}"/>
                  </a:ext>
                </a:extLst>
              </p:cNvPr>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37" name="矩形 36">
                <a:extLst>
                  <a:ext uri="{FF2B5EF4-FFF2-40B4-BE49-F238E27FC236}">
                    <a16:creationId xmlns:a16="http://schemas.microsoft.com/office/drawing/2014/main" id="{4351458C-3263-4416-B654-D788F0A6E58D}"/>
                  </a:ext>
                </a:extLst>
              </p:cNvPr>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grpSp>
      </p:grpSp>
    </p:spTree>
    <p:extLst>
      <p:ext uri="{BB962C8B-B14F-4D97-AF65-F5344CB8AC3E}">
        <p14:creationId xmlns:p14="http://schemas.microsoft.com/office/powerpoint/2010/main" val="1586305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18" presetClass="entr" presetSubtype="3"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upRight)">
                                      <p:cBhvr>
                                        <p:cTn id="25" dur="500"/>
                                        <p:tgtEl>
                                          <p:spTgt spid="15"/>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fade">
                                      <p:cBhvr>
                                        <p:cTn id="29" dur="500"/>
                                        <p:tgtEl>
                                          <p:spTgt spid="167"/>
                                        </p:tgtEl>
                                      </p:cBhvr>
                                    </p:animEffect>
                                  </p:childTnLst>
                                </p:cTn>
                              </p:par>
                            </p:childTnLst>
                          </p:cTn>
                        </p:par>
                        <p:par>
                          <p:cTn id="30" fill="hold">
                            <p:stCondLst>
                              <p:cond delay="3000"/>
                            </p:stCondLst>
                            <p:childTnLst>
                              <p:par>
                                <p:cTn id="31" presetID="18" presetClass="entr" presetSubtype="3" fill="hold" nodeType="afterEffect">
                                  <p:stCondLst>
                                    <p:cond delay="0"/>
                                  </p:stCondLst>
                                  <p:childTnLst>
                                    <p:set>
                                      <p:cBhvr>
                                        <p:cTn id="32" dur="1" fill="hold">
                                          <p:stCondLst>
                                            <p:cond delay="0"/>
                                          </p:stCondLst>
                                        </p:cTn>
                                        <p:tgtEl>
                                          <p:spTgt spid="58372"/>
                                        </p:tgtEl>
                                        <p:attrNameLst>
                                          <p:attrName>style.visibility</p:attrName>
                                        </p:attrNameLst>
                                      </p:cBhvr>
                                      <p:to>
                                        <p:strVal val="visible"/>
                                      </p:to>
                                    </p:set>
                                    <p:animEffect transition="in" filter="strips(upRight)">
                                      <p:cBhvr>
                                        <p:cTn id="33" dur="500"/>
                                        <p:tgtEl>
                                          <p:spTgt spid="58372"/>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7" grpId="0" animBg="1"/>
      <p:bldP spid="2" grpId="0" animBg="1"/>
      <p:bldP spid="2" grpId="1" animBg="1"/>
      <p:bldP spid="2" grpId="2" animBg="1"/>
      <p:bldP spid="4" grpId="0" animBg="1"/>
      <p:bldP spid="5" grpId="0" animBg="1"/>
      <p:bldP spid="7" grpId="0" animBg="1"/>
      <p:bldP spid="9" grpId="0" animBg="1"/>
      <p:bldP spid="17" grpId="0" bldLvl="0" animBg="1"/>
      <p:bldP spid="19" grpId="0" bldLvl="0" animBg="1"/>
      <p:bldP spid="20" grpId="0" bldLvl="0" animBg="1"/>
      <p:bldP spid="2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89" name="组合 13"/>
          <p:cNvGrpSpPr/>
          <p:nvPr/>
        </p:nvGrpSpPr>
        <p:grpSpPr>
          <a:xfrm>
            <a:off x="220345" y="922659"/>
            <a:ext cx="8700018" cy="4081145"/>
            <a:chOff x="1426" y="506"/>
            <a:chExt cx="16797" cy="7814"/>
          </a:xfrm>
        </p:grpSpPr>
        <p:pic>
          <p:nvPicPr>
            <p:cNvPr id="63490" name="图片 1"/>
            <p:cNvPicPr>
              <a:picLocks noChangeAspect="1"/>
            </p:cNvPicPr>
            <p:nvPr/>
          </p:nvPicPr>
          <p:blipFill>
            <a:blip r:embed="rId4"/>
            <a:stretch>
              <a:fillRect/>
            </a:stretch>
          </p:blipFill>
          <p:spPr>
            <a:xfrm>
              <a:off x="1426" y="506"/>
              <a:ext cx="14668" cy="7814"/>
            </a:xfrm>
            <a:prstGeom prst="rect">
              <a:avLst/>
            </a:prstGeom>
            <a:noFill/>
            <a:ln w="9525">
              <a:noFill/>
            </a:ln>
          </p:spPr>
        </p:pic>
        <p:sp>
          <p:nvSpPr>
            <p:cNvPr id="11" name="矩形 10"/>
            <p:cNvSpPr/>
            <p:nvPr/>
          </p:nvSpPr>
          <p:spPr>
            <a:xfrm>
              <a:off x="1426" y="3884"/>
              <a:ext cx="809" cy="3793"/>
            </a:xfrm>
            <a:prstGeom prst="rect">
              <a:avLst/>
            </a:prstGeom>
            <a:noFill/>
            <a:ln w="635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12" name="矩形 11"/>
            <p:cNvSpPr/>
            <p:nvPr/>
          </p:nvSpPr>
          <p:spPr>
            <a:xfrm>
              <a:off x="4050" y="2644"/>
              <a:ext cx="1025" cy="625"/>
            </a:xfrm>
            <a:prstGeom prst="rect">
              <a:avLst/>
            </a:prstGeom>
            <a:noFill/>
            <a:ln w="635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pic>
          <p:nvPicPr>
            <p:cNvPr id="13" name="图片 12"/>
            <p:cNvPicPr>
              <a:picLocks noChangeAspect="1"/>
            </p:cNvPicPr>
            <p:nvPr/>
          </p:nvPicPr>
          <p:blipFill>
            <a:blip r:embed="rId5"/>
            <a:srcRect t="11876" r="46625" b="32711"/>
            <a:stretch>
              <a:fillRect/>
            </a:stretch>
          </p:blipFill>
          <p:spPr>
            <a:xfrm>
              <a:off x="7288" y="1557"/>
              <a:ext cx="10935" cy="6383"/>
            </a:xfrm>
            <a:prstGeom prst="rect">
              <a:avLst/>
            </a:prstGeom>
            <a:effectLst>
              <a:outerShdw blurRad="50800" dist="38100" dir="5400000" algn="t" rotWithShape="0">
                <a:prstClr val="black">
                  <a:alpha val="40000"/>
                </a:prstClr>
              </a:outerShdw>
            </a:effectLst>
          </p:spPr>
        </p:pic>
        <p:sp>
          <p:nvSpPr>
            <p:cNvPr id="160" name=" 160"/>
            <p:cNvSpPr/>
            <p:nvPr/>
          </p:nvSpPr>
          <p:spPr>
            <a:xfrm rot="1800000">
              <a:off x="5403" y="1690"/>
              <a:ext cx="1557" cy="1728"/>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endParaRPr lang="zh-CN" altLang="en-US" sz="1400" noProof="1">
                <a:solidFill>
                  <a:srgbClr val="FFFFFF"/>
                </a:solidFill>
              </a:endParaRPr>
            </a:p>
          </p:txBody>
        </p:sp>
        <p:sp>
          <p:nvSpPr>
            <p:cNvPr id="167" name=" 167"/>
            <p:cNvSpPr/>
            <p:nvPr/>
          </p:nvSpPr>
          <p:spPr>
            <a:xfrm>
              <a:off x="2665" y="3389"/>
              <a:ext cx="3774" cy="800"/>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600" b="1" noProof="1">
                  <a:solidFill>
                    <a:srgbClr val="FFFFFF"/>
                  </a:solidFill>
                  <a:latin typeface="微软雅黑" panose="020B0503020204020204" pitchFamily="34" charset="-122"/>
                  <a:ea typeface="微软雅黑" panose="020B0503020204020204" pitchFamily="34" charset="-122"/>
                </a:rPr>
                <a:t>批量下载选定文献</a:t>
              </a:r>
            </a:p>
          </p:txBody>
        </p:sp>
      </p:grpSp>
      <p:grpSp>
        <p:nvGrpSpPr>
          <p:cNvPr id="63496" name="组合 19"/>
          <p:cNvGrpSpPr/>
          <p:nvPr/>
        </p:nvGrpSpPr>
        <p:grpSpPr>
          <a:xfrm>
            <a:off x="162999" y="892458"/>
            <a:ext cx="8768080" cy="4199470"/>
            <a:chOff x="939" y="803"/>
            <a:chExt cx="17174" cy="8412"/>
          </a:xfrm>
        </p:grpSpPr>
        <p:pic>
          <p:nvPicPr>
            <p:cNvPr id="63497" name="图片 4"/>
            <p:cNvPicPr>
              <a:picLocks noChangeAspect="1"/>
            </p:cNvPicPr>
            <p:nvPr/>
          </p:nvPicPr>
          <p:blipFill>
            <a:blip r:embed="rId6"/>
            <a:srcRect t="3082" b="2568"/>
            <a:stretch>
              <a:fillRect/>
            </a:stretch>
          </p:blipFill>
          <p:spPr>
            <a:xfrm>
              <a:off x="939" y="803"/>
              <a:ext cx="17174" cy="8412"/>
            </a:xfrm>
            <a:prstGeom prst="rect">
              <a:avLst/>
            </a:prstGeom>
            <a:noFill/>
            <a:ln w="9525">
              <a:noFill/>
            </a:ln>
          </p:spPr>
        </p:pic>
        <p:sp>
          <p:nvSpPr>
            <p:cNvPr id="15" name="矩形 14"/>
            <p:cNvSpPr/>
            <p:nvPr/>
          </p:nvSpPr>
          <p:spPr>
            <a:xfrm>
              <a:off x="5945" y="3844"/>
              <a:ext cx="2423" cy="528"/>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16" name="矩形 15"/>
            <p:cNvSpPr/>
            <p:nvPr/>
          </p:nvSpPr>
          <p:spPr>
            <a:xfrm>
              <a:off x="8833" y="7943"/>
              <a:ext cx="1387" cy="505"/>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17" name="矩形 16"/>
            <p:cNvSpPr/>
            <p:nvPr/>
          </p:nvSpPr>
          <p:spPr>
            <a:xfrm>
              <a:off x="5744" y="7186"/>
              <a:ext cx="1483" cy="429"/>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184" name=" 184"/>
            <p:cNvSpPr/>
            <p:nvPr/>
          </p:nvSpPr>
          <p:spPr>
            <a:xfrm>
              <a:off x="5059" y="7112"/>
              <a:ext cx="576" cy="576"/>
            </a:xfrm>
            <a:prstGeom prst="ellipse">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en-US" altLang="zh-CN" sz="1400" b="1" noProof="1">
                  <a:solidFill>
                    <a:srgbClr val="FFFFFF"/>
                  </a:solidFill>
                </a:rPr>
                <a:t>1</a:t>
              </a:r>
            </a:p>
          </p:txBody>
        </p:sp>
        <p:sp>
          <p:nvSpPr>
            <p:cNvPr id="18" name=" 184"/>
            <p:cNvSpPr/>
            <p:nvPr/>
          </p:nvSpPr>
          <p:spPr>
            <a:xfrm>
              <a:off x="5190" y="3798"/>
              <a:ext cx="576" cy="576"/>
            </a:xfrm>
            <a:prstGeom prst="ellipse">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en-US" altLang="zh-CN" sz="1400" b="1" noProof="1">
                  <a:solidFill>
                    <a:srgbClr val="FFFFFF"/>
                  </a:solidFill>
                </a:rPr>
                <a:t>2</a:t>
              </a:r>
            </a:p>
          </p:txBody>
        </p:sp>
        <p:sp>
          <p:nvSpPr>
            <p:cNvPr id="19" name=" 184"/>
            <p:cNvSpPr/>
            <p:nvPr/>
          </p:nvSpPr>
          <p:spPr>
            <a:xfrm>
              <a:off x="8138" y="7916"/>
              <a:ext cx="576" cy="576"/>
            </a:xfrm>
            <a:prstGeom prst="ellipse">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en-US" altLang="zh-CN" sz="1400" b="1" noProof="1">
                  <a:solidFill>
                    <a:srgbClr val="FFFFFF"/>
                  </a:solidFill>
                </a:rPr>
                <a:t>3</a:t>
              </a:r>
            </a:p>
          </p:txBody>
        </p:sp>
      </p:grpSp>
      <p:grpSp>
        <p:nvGrpSpPr>
          <p:cNvPr id="63504" name="组合 34"/>
          <p:cNvGrpSpPr/>
          <p:nvPr/>
        </p:nvGrpSpPr>
        <p:grpSpPr>
          <a:xfrm>
            <a:off x="163197" y="633730"/>
            <a:ext cx="8756650" cy="4457700"/>
            <a:chOff x="310" y="253"/>
            <a:chExt cx="18274" cy="9088"/>
          </a:xfrm>
        </p:grpSpPr>
        <p:pic>
          <p:nvPicPr>
            <p:cNvPr id="63505" name="图片 20"/>
            <p:cNvPicPr>
              <a:picLocks noChangeAspect="1"/>
            </p:cNvPicPr>
            <p:nvPr/>
          </p:nvPicPr>
          <p:blipFill>
            <a:blip r:embed="rId7"/>
            <a:srcRect t="2827" b="8715"/>
            <a:stretch>
              <a:fillRect/>
            </a:stretch>
          </p:blipFill>
          <p:spPr>
            <a:xfrm>
              <a:off x="310" y="253"/>
              <a:ext cx="18274" cy="9088"/>
            </a:xfrm>
            <a:prstGeom prst="rect">
              <a:avLst/>
            </a:prstGeom>
            <a:noFill/>
            <a:ln w="9525">
              <a:noFill/>
            </a:ln>
          </p:spPr>
        </p:pic>
        <p:sp>
          <p:nvSpPr>
            <p:cNvPr id="22" name="矩形 21"/>
            <p:cNvSpPr/>
            <p:nvPr/>
          </p:nvSpPr>
          <p:spPr>
            <a:xfrm>
              <a:off x="453" y="1825"/>
              <a:ext cx="2981" cy="4992"/>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24" name=" 167"/>
            <p:cNvSpPr/>
            <p:nvPr/>
          </p:nvSpPr>
          <p:spPr>
            <a:xfrm>
              <a:off x="453" y="7716"/>
              <a:ext cx="2876" cy="1560"/>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rPr>
                <a:t>文献、笔记分类管理，方便查找学习。</a:t>
              </a:r>
            </a:p>
          </p:txBody>
        </p:sp>
        <p:sp>
          <p:nvSpPr>
            <p:cNvPr id="25" name="矩形 24"/>
            <p:cNvSpPr/>
            <p:nvPr/>
          </p:nvSpPr>
          <p:spPr>
            <a:xfrm>
              <a:off x="4373" y="2409"/>
              <a:ext cx="893" cy="3288"/>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26" name="矩形 25"/>
            <p:cNvSpPr/>
            <p:nvPr/>
          </p:nvSpPr>
          <p:spPr>
            <a:xfrm>
              <a:off x="5365" y="2417"/>
              <a:ext cx="893" cy="3281"/>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27" name=" 167"/>
            <p:cNvSpPr/>
            <p:nvPr/>
          </p:nvSpPr>
          <p:spPr>
            <a:xfrm>
              <a:off x="3816" y="6540"/>
              <a:ext cx="2007" cy="1320"/>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rPr>
                <a:t>分清主次抓住重点</a:t>
              </a:r>
            </a:p>
          </p:txBody>
        </p:sp>
        <p:sp>
          <p:nvSpPr>
            <p:cNvPr id="141" name=" 141"/>
            <p:cNvSpPr/>
            <p:nvPr/>
          </p:nvSpPr>
          <p:spPr>
            <a:xfrm rot="5400000">
              <a:off x="1504" y="6956"/>
              <a:ext cx="805" cy="672"/>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endParaRPr lang="zh-CN" altLang="en-US" sz="1400" noProof="1">
                <a:solidFill>
                  <a:srgbClr val="FFFFFF"/>
                </a:solidFill>
              </a:endParaRPr>
            </a:p>
          </p:txBody>
        </p:sp>
        <p:sp>
          <p:nvSpPr>
            <p:cNvPr id="29" name=" 141"/>
            <p:cNvSpPr/>
            <p:nvPr/>
          </p:nvSpPr>
          <p:spPr>
            <a:xfrm rot="5400000">
              <a:off x="4416" y="5881"/>
              <a:ext cx="805" cy="672"/>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endParaRPr lang="zh-CN" altLang="en-US" sz="1400" noProof="1">
                <a:solidFill>
                  <a:srgbClr val="FFFFFF"/>
                </a:solidFill>
              </a:endParaRPr>
            </a:p>
          </p:txBody>
        </p:sp>
        <p:sp>
          <p:nvSpPr>
            <p:cNvPr id="30" name=" 141"/>
            <p:cNvSpPr/>
            <p:nvPr/>
          </p:nvSpPr>
          <p:spPr>
            <a:xfrm rot="2940000">
              <a:off x="5755" y="5809"/>
              <a:ext cx="805" cy="672"/>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endParaRPr lang="zh-CN" altLang="en-US" sz="1400" noProof="1">
                <a:solidFill>
                  <a:srgbClr val="FFFFFF"/>
                </a:solidFill>
              </a:endParaRPr>
            </a:p>
          </p:txBody>
        </p:sp>
        <p:sp>
          <p:nvSpPr>
            <p:cNvPr id="31" name=" 167"/>
            <p:cNvSpPr/>
            <p:nvPr/>
          </p:nvSpPr>
          <p:spPr>
            <a:xfrm>
              <a:off x="6258" y="6540"/>
              <a:ext cx="2007" cy="1320"/>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rPr>
                <a:t>阅读进度实时跟踪</a:t>
              </a:r>
            </a:p>
          </p:txBody>
        </p:sp>
        <p:sp>
          <p:nvSpPr>
            <p:cNvPr id="32" name="矩形 31"/>
            <p:cNvSpPr/>
            <p:nvPr/>
          </p:nvSpPr>
          <p:spPr>
            <a:xfrm>
              <a:off x="310" y="656"/>
              <a:ext cx="940" cy="666"/>
            </a:xfrm>
            <a:prstGeom prst="rect">
              <a:avLst/>
            </a:prstGeom>
            <a:noFill/>
            <a:ln w="381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34" name=" 167"/>
            <p:cNvSpPr/>
            <p:nvPr/>
          </p:nvSpPr>
          <p:spPr>
            <a:xfrm>
              <a:off x="2102" y="658"/>
              <a:ext cx="3539" cy="1019"/>
            </a:xfrm>
            <a:prstGeom prst="roundRect">
              <a:avLst/>
            </a:prstGeom>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rPr>
                <a:t>登录即可实现</a:t>
              </a:r>
              <a:r>
                <a:rPr lang="en-US" altLang="zh-CN" sz="1400" b="1" noProof="1">
                  <a:solidFill>
                    <a:srgbClr val="FFFFFF"/>
                  </a:solidFill>
                </a:rPr>
                <a:t>PC</a:t>
              </a:r>
              <a:r>
                <a:rPr lang="zh-CN" altLang="en-US" sz="1400" b="1" noProof="1">
                  <a:solidFill>
                    <a:srgbClr val="FFFFFF"/>
                  </a:solidFill>
                </a:rPr>
                <a:t>间学习单元同步</a:t>
              </a:r>
            </a:p>
          </p:txBody>
        </p:sp>
        <p:sp>
          <p:nvSpPr>
            <p:cNvPr id="33" name=" 141"/>
            <p:cNvSpPr/>
            <p:nvPr/>
          </p:nvSpPr>
          <p:spPr>
            <a:xfrm>
              <a:off x="1279" y="769"/>
              <a:ext cx="805" cy="672"/>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gradFill>
              <a:gsLst>
                <a:gs pos="0">
                  <a:schemeClr val="accent2">
                    <a:satMod val="103000"/>
                    <a:lumMod val="102000"/>
                    <a:tint val="94000"/>
                  </a:schemeClr>
                </a:gs>
                <a:gs pos="47000">
                  <a:schemeClr val="accent2">
                    <a:satMod val="110000"/>
                    <a:lumMod val="100000"/>
                    <a:shade val="100000"/>
                  </a:schemeClr>
                </a:gs>
                <a:gs pos="100000">
                  <a:schemeClr val="accent2">
                    <a:lumMod val="99000"/>
                    <a:satMod val="120000"/>
                    <a:shade val="78000"/>
                  </a:schemeClr>
                </a:gs>
              </a:gsLst>
            </a:gradFill>
            <a:ln>
              <a:noFill/>
            </a:ln>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endParaRPr lang="zh-CN" altLang="en-US" sz="1400" noProof="1">
                <a:solidFill>
                  <a:srgbClr val="FFFFFF"/>
                </a:solidFill>
              </a:endParaRPr>
            </a:p>
          </p:txBody>
        </p:sp>
      </p:grpSp>
      <p:grpSp>
        <p:nvGrpSpPr>
          <p:cNvPr id="35" name="组合 34"/>
          <p:cNvGrpSpPr/>
          <p:nvPr/>
        </p:nvGrpSpPr>
        <p:grpSpPr>
          <a:xfrm>
            <a:off x="12" y="100084"/>
            <a:ext cx="9144021" cy="381770"/>
            <a:chOff x="11" y="100084"/>
            <a:chExt cx="9144021" cy="381770"/>
          </a:xfrm>
        </p:grpSpPr>
        <p:sp>
          <p:nvSpPr>
            <p:cNvPr id="36" name="等腰三角形 4"/>
            <p:cNvSpPr>
              <a:spLocks noChangeArrowheads="1"/>
            </p:cNvSpPr>
            <p:nvPr/>
          </p:nvSpPr>
          <p:spPr bwMode="auto">
            <a:xfrm rot="5400000">
              <a:off x="35537" y="189472"/>
              <a:ext cx="148047" cy="214355"/>
            </a:xfrm>
            <a:prstGeom prst="triangle">
              <a:avLst>
                <a:gd name="adj" fmla="val 50000"/>
              </a:avLst>
            </a:prstGeom>
            <a:solidFill>
              <a:schemeClr val="bg1"/>
            </a:solidFill>
            <a:ln>
              <a:noFill/>
            </a:ln>
          </p:spPr>
          <p:txBody>
            <a:bodyPr lIns="68538" tIns="34289" rIns="68538" bIns="34289" anchor="ctr"/>
            <a:lstStyle/>
            <a:p>
              <a:pPr algn="ctr" defTabSz="682927"/>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37" name="组合 36"/>
            <p:cNvGrpSpPr/>
            <p:nvPr/>
          </p:nvGrpSpPr>
          <p:grpSpPr>
            <a:xfrm>
              <a:off x="11" y="100084"/>
              <a:ext cx="9144021" cy="381770"/>
              <a:chOff x="11" y="100082"/>
              <a:chExt cx="9144021" cy="381770"/>
            </a:xfrm>
          </p:grpSpPr>
          <p:sp>
            <p:nvSpPr>
              <p:cNvPr id="39" name="任意多边形 38"/>
              <p:cNvSpPr/>
              <p:nvPr>
                <p:custDataLst>
                  <p:tags r:id="rId1"/>
                </p:custDataLst>
              </p:nvPr>
            </p:nvSpPr>
            <p:spPr>
              <a:xfrm>
                <a:off x="521577" y="459606"/>
                <a:ext cx="8622455" cy="22246"/>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40" name="任意多边形 39"/>
              <p:cNvSpPr/>
              <p:nvPr>
                <p:custDataLst>
                  <p:tags r:id="rId2"/>
                </p:custDataLst>
              </p:nvPr>
            </p:nvSpPr>
            <p:spPr>
              <a:xfrm>
                <a:off x="11" y="100082"/>
                <a:ext cx="410465" cy="381768"/>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21" tIns="34214" rIns="68421" bIns="34214" numCol="1" spcCol="0" rtlCol="0" fromWordArt="0" anchor="ctr" anchorCtr="0" forceAA="0" compatLnSpc="1">
                <a:noAutofit/>
              </a:bodyPr>
              <a:lstStyle/>
              <a:p>
                <a:pPr algn="ctr" defTabSz="645799" fontAlgn="base">
                  <a:spcBef>
                    <a:spcPct val="0"/>
                  </a:spcBef>
                  <a:spcAft>
                    <a:spcPct val="0"/>
                  </a:spcAft>
                </a:pPr>
                <a:endParaRPr lang="zh-CN" altLang="en-US" sz="1400" dirty="0">
                  <a:solidFill>
                    <a:srgbClr val="7EC234"/>
                  </a:solidFill>
                  <a:sym typeface="Arial" panose="020B0604020202020204" pitchFamily="34" charset="0"/>
                </a:endParaRPr>
              </a:p>
            </p:txBody>
          </p:sp>
          <p:sp>
            <p:nvSpPr>
              <p:cNvPr id="41" name="Content Placeholder 2"/>
              <p:cNvSpPr txBox="1"/>
              <p:nvPr/>
            </p:nvSpPr>
            <p:spPr>
              <a:xfrm>
                <a:off x="518789" y="123481"/>
                <a:ext cx="2181013" cy="311623"/>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solidFill>
                      <a:srgbClr val="3B68A1"/>
                    </a:solidFill>
                    <a:latin typeface="微软雅黑" panose="020B0503020204020204" pitchFamily="34" charset="-122"/>
                    <a:ea typeface="微软雅黑" panose="020B0503020204020204" pitchFamily="34" charset="-122"/>
                  </a:rPr>
                  <a:t>5 </a:t>
                </a:r>
                <a:r>
                  <a:rPr lang="zh-CN" altLang="en-US" sz="2000" b="1" dirty="0">
                    <a:solidFill>
                      <a:srgbClr val="3B68A1"/>
                    </a:solidFill>
                    <a:latin typeface="微软雅黑" panose="020B0503020204020204" pitchFamily="34" charset="-122"/>
                    <a:ea typeface="微软雅黑" panose="020B0503020204020204" pitchFamily="34" charset="-122"/>
                  </a:rPr>
                  <a:t>积累笔记</a:t>
                </a:r>
              </a:p>
            </p:txBody>
          </p:sp>
        </p:grpSp>
      </p:grpSp>
    </p:spTree>
    <p:extLst>
      <p:ext uri="{BB962C8B-B14F-4D97-AF65-F5344CB8AC3E}">
        <p14:creationId xmlns:p14="http://schemas.microsoft.com/office/powerpoint/2010/main" val="4191219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animEffect transition="in" filter="fade">
                                      <p:cBhvr>
                                        <p:cTn id="7" dur="500"/>
                                        <p:tgtEl>
                                          <p:spTgt spid="634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04"/>
                                        </p:tgtEl>
                                        <p:attrNameLst>
                                          <p:attrName>style.visibility</p:attrName>
                                        </p:attrNameLst>
                                      </p:cBhvr>
                                      <p:to>
                                        <p:strVal val="visible"/>
                                      </p:to>
                                    </p:set>
                                    <p:animEffect transition="in" filter="fade">
                                      <p:cBhvr>
                                        <p:cTn id="12" dur="500"/>
                                        <p:tgtEl>
                                          <p:spTgt spid="63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9" name="组合 6"/>
          <p:cNvGrpSpPr/>
          <p:nvPr/>
        </p:nvGrpSpPr>
        <p:grpSpPr>
          <a:xfrm>
            <a:off x="210822" y="168277"/>
            <a:ext cx="8722360" cy="4806950"/>
            <a:chOff x="794" y="1213"/>
            <a:chExt cx="17660" cy="9476"/>
          </a:xfrm>
        </p:grpSpPr>
        <p:pic>
          <p:nvPicPr>
            <p:cNvPr id="64520" name="图片 7"/>
            <p:cNvPicPr>
              <a:picLocks noChangeAspect="1"/>
            </p:cNvPicPr>
            <p:nvPr/>
          </p:nvPicPr>
          <p:blipFill>
            <a:blip r:embed="rId2"/>
            <a:srcRect b="4584"/>
            <a:stretch>
              <a:fillRect/>
            </a:stretch>
          </p:blipFill>
          <p:spPr>
            <a:xfrm>
              <a:off x="794" y="1213"/>
              <a:ext cx="17661" cy="9476"/>
            </a:xfrm>
            <a:prstGeom prst="rect">
              <a:avLst/>
            </a:prstGeom>
            <a:noFill/>
            <a:ln w="9525">
              <a:noFill/>
            </a:ln>
          </p:spPr>
        </p:pic>
        <p:sp>
          <p:nvSpPr>
            <p:cNvPr id="5" name="矩形 4"/>
            <p:cNvSpPr/>
            <p:nvPr/>
          </p:nvSpPr>
          <p:spPr>
            <a:xfrm>
              <a:off x="10847" y="3913"/>
              <a:ext cx="2791" cy="4632"/>
            </a:xfrm>
            <a:prstGeom prst="rect">
              <a:avLst/>
            </a:prstGeom>
            <a:noFill/>
            <a:ln w="635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6" name="线形标注 1 5"/>
            <p:cNvSpPr/>
            <p:nvPr/>
          </p:nvSpPr>
          <p:spPr>
            <a:xfrm>
              <a:off x="14714" y="6456"/>
              <a:ext cx="2569" cy="1224"/>
            </a:xfrm>
            <a:prstGeom prst="borderCallout1">
              <a:avLst/>
            </a:prstGeom>
            <a:ln>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683403" fontAlgn="base"/>
              <a:r>
                <a:rPr lang="zh-CN" altLang="en-US" sz="1400" b="1" noProof="1">
                  <a:solidFill>
                    <a:prstClr val="white"/>
                  </a:solidFill>
                  <a:latin typeface="微软雅黑" panose="020B0503020204020204" pitchFamily="34" charset="-122"/>
                  <a:ea typeface="微软雅黑" panose="020B0503020204020204" pitchFamily="34" charset="-122"/>
                </a:rPr>
                <a:t>右键单击</a:t>
              </a:r>
            </a:p>
            <a:p>
              <a:pPr algn="ctr" defTabSz="683403" fontAlgn="base"/>
              <a:r>
                <a:rPr lang="zh-CN" altLang="en-US" sz="1400" b="1" noProof="1">
                  <a:solidFill>
                    <a:prstClr val="white"/>
                  </a:solidFill>
                  <a:latin typeface="微软雅黑" panose="020B0503020204020204" pitchFamily="34" charset="-122"/>
                  <a:ea typeface="微软雅黑" panose="020B0503020204020204" pitchFamily="34" charset="-122"/>
                </a:rPr>
                <a:t>选择笔记类型</a:t>
              </a:r>
            </a:p>
          </p:txBody>
        </p:sp>
      </p:grpSp>
      <p:grpSp>
        <p:nvGrpSpPr>
          <p:cNvPr id="64523" name="组合 18"/>
          <p:cNvGrpSpPr/>
          <p:nvPr/>
        </p:nvGrpSpPr>
        <p:grpSpPr>
          <a:xfrm>
            <a:off x="210820" y="168278"/>
            <a:ext cx="8723538" cy="4807585"/>
            <a:chOff x="275" y="1210"/>
            <a:chExt cx="16073" cy="8380"/>
          </a:xfrm>
        </p:grpSpPr>
        <p:pic>
          <p:nvPicPr>
            <p:cNvPr id="64524" name="图片 8"/>
            <p:cNvPicPr>
              <a:picLocks noChangeAspect="1"/>
            </p:cNvPicPr>
            <p:nvPr/>
          </p:nvPicPr>
          <p:blipFill>
            <a:blip r:embed="rId3"/>
            <a:srcRect t="2686" b="4584"/>
            <a:stretch>
              <a:fillRect/>
            </a:stretch>
          </p:blipFill>
          <p:spPr>
            <a:xfrm>
              <a:off x="275" y="1210"/>
              <a:ext cx="16073" cy="8380"/>
            </a:xfrm>
            <a:prstGeom prst="rect">
              <a:avLst/>
            </a:prstGeom>
            <a:noFill/>
            <a:ln w="9525">
              <a:noFill/>
            </a:ln>
          </p:spPr>
        </p:pic>
        <p:cxnSp>
          <p:nvCxnSpPr>
            <p:cNvPr id="11" name="直接箭头连接符 10"/>
            <p:cNvCxnSpPr/>
            <p:nvPr/>
          </p:nvCxnSpPr>
          <p:spPr>
            <a:xfrm flipV="1">
              <a:off x="14066" y="4032"/>
              <a:ext cx="0" cy="384"/>
            </a:xfrm>
            <a:prstGeom prst="straightConnector1">
              <a:avLst/>
            </a:prstGeom>
            <a:ln w="38100">
              <a:solidFill>
                <a:srgbClr val="7030A0"/>
              </a:solidFill>
              <a:tailEnd type="arrow" w="med" len="med"/>
            </a:ln>
          </p:spPr>
          <p:style>
            <a:lnRef idx="3">
              <a:schemeClr val="accent6"/>
            </a:lnRef>
            <a:fillRef idx="0">
              <a:schemeClr val="accent6"/>
            </a:fillRef>
            <a:effectRef idx="2">
              <a:schemeClr val="accent6"/>
            </a:effectRef>
            <a:fontRef idx="minor">
              <a:schemeClr val="tx1"/>
            </a:fontRef>
          </p:style>
        </p:cxnSp>
        <p:sp>
          <p:nvSpPr>
            <p:cNvPr id="167" name=" 167"/>
            <p:cNvSpPr/>
            <p:nvPr/>
          </p:nvSpPr>
          <p:spPr>
            <a:xfrm>
              <a:off x="13251" y="3023"/>
              <a:ext cx="2615" cy="1009"/>
            </a:xfrm>
            <a:prstGeom prst="roundRect">
              <a:avLst/>
            </a:prstGeom>
            <a:gradFill>
              <a:gsLst>
                <a:gs pos="0">
                  <a:srgbClr val="7B32B2"/>
                </a:gs>
                <a:gs pos="100000">
                  <a:srgbClr val="401A5D"/>
                </a:gs>
              </a:gsLst>
              <a:lin ang="5400000" scaled="0"/>
            </a:gradFill>
          </p:spPr>
          <p:style>
            <a:lnRef idx="0">
              <a:schemeClr val="accent6"/>
            </a:lnRef>
            <a:fillRef idx="3">
              <a:schemeClr val="accent6"/>
            </a:fillRef>
            <a:effectRef idx="3">
              <a:schemeClr val="accent6"/>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摘录式笔记，提取文章精华。</a:t>
              </a:r>
            </a:p>
          </p:txBody>
        </p:sp>
        <p:sp>
          <p:nvSpPr>
            <p:cNvPr id="12" name="矩形 11"/>
            <p:cNvSpPr/>
            <p:nvPr/>
          </p:nvSpPr>
          <p:spPr>
            <a:xfrm>
              <a:off x="12914" y="4440"/>
              <a:ext cx="2952" cy="175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13" name="矩形 12"/>
            <p:cNvSpPr/>
            <p:nvPr/>
          </p:nvSpPr>
          <p:spPr>
            <a:xfrm>
              <a:off x="12914" y="6192"/>
              <a:ext cx="2952" cy="151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cxnSp>
          <p:nvCxnSpPr>
            <p:cNvPr id="14" name="直接箭头连接符 13"/>
            <p:cNvCxnSpPr/>
            <p:nvPr/>
          </p:nvCxnSpPr>
          <p:spPr>
            <a:xfrm>
              <a:off x="14978" y="7704"/>
              <a:ext cx="0" cy="456"/>
            </a:xfrm>
            <a:prstGeom prst="straightConnector1">
              <a:avLst/>
            </a:prstGeom>
            <a:ln w="38100">
              <a:solidFill>
                <a:srgbClr val="7030A0"/>
              </a:solidFill>
              <a:tailEnd type="arrow" w="med" len="med"/>
            </a:ln>
          </p:spPr>
          <p:style>
            <a:lnRef idx="3">
              <a:schemeClr val="accent6"/>
            </a:lnRef>
            <a:fillRef idx="0">
              <a:schemeClr val="accent6"/>
            </a:fillRef>
            <a:effectRef idx="2">
              <a:schemeClr val="accent6"/>
            </a:effectRef>
            <a:fontRef idx="minor">
              <a:schemeClr val="tx1"/>
            </a:fontRef>
          </p:style>
        </p:cxnSp>
        <p:sp>
          <p:nvSpPr>
            <p:cNvPr id="15" name=" 167"/>
            <p:cNvSpPr/>
            <p:nvPr/>
          </p:nvSpPr>
          <p:spPr>
            <a:xfrm>
              <a:off x="12312" y="8160"/>
              <a:ext cx="3987" cy="1069"/>
            </a:xfrm>
            <a:prstGeom prst="roundRect">
              <a:avLst/>
            </a:prstGeom>
            <a:gradFill>
              <a:gsLst>
                <a:gs pos="0">
                  <a:srgbClr val="7B32B2"/>
                </a:gs>
                <a:gs pos="100000">
                  <a:srgbClr val="401A5D"/>
                </a:gs>
              </a:gsLst>
              <a:lin ang="5400000" scaled="0"/>
            </a:gradFill>
          </p:spPr>
          <p:style>
            <a:lnRef idx="0">
              <a:schemeClr val="accent6"/>
            </a:lnRef>
            <a:fillRef idx="3">
              <a:schemeClr val="accent6"/>
            </a:fillRef>
            <a:effectRef idx="3">
              <a:schemeClr val="accent6"/>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边阅读、边思考，</a:t>
              </a:r>
            </a:p>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随时批注、纠谬与评荐。</a:t>
              </a:r>
            </a:p>
          </p:txBody>
        </p:sp>
        <p:sp>
          <p:nvSpPr>
            <p:cNvPr id="16" name="矩形 15"/>
            <p:cNvSpPr/>
            <p:nvPr/>
          </p:nvSpPr>
          <p:spPr>
            <a:xfrm>
              <a:off x="4450" y="7512"/>
              <a:ext cx="6671" cy="8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03" fontAlgn="base"/>
              <a:endParaRPr lang="zh-CN" altLang="en-US" sz="1400" noProof="1">
                <a:solidFill>
                  <a:prstClr val="white"/>
                </a:solidFill>
              </a:endParaRPr>
            </a:p>
          </p:txBody>
        </p:sp>
        <p:cxnSp>
          <p:nvCxnSpPr>
            <p:cNvPr id="17" name="直接箭头连接符 16"/>
            <p:cNvCxnSpPr/>
            <p:nvPr/>
          </p:nvCxnSpPr>
          <p:spPr>
            <a:xfrm flipH="1">
              <a:off x="3794" y="7920"/>
              <a:ext cx="632" cy="0"/>
            </a:xfrm>
            <a:prstGeom prst="straightConnector1">
              <a:avLst/>
            </a:prstGeom>
            <a:ln w="38100">
              <a:solidFill>
                <a:srgbClr val="7030A0"/>
              </a:solidFill>
              <a:tailEnd type="arrow" w="med" len="med"/>
            </a:ln>
          </p:spPr>
          <p:style>
            <a:lnRef idx="3">
              <a:schemeClr val="accent6"/>
            </a:lnRef>
            <a:fillRef idx="0">
              <a:schemeClr val="accent6"/>
            </a:fillRef>
            <a:effectRef idx="2">
              <a:schemeClr val="accent6"/>
            </a:effectRef>
            <a:fontRef idx="minor">
              <a:schemeClr val="tx1"/>
            </a:fontRef>
          </p:style>
        </p:cxnSp>
        <p:sp>
          <p:nvSpPr>
            <p:cNvPr id="18" name=" 167"/>
            <p:cNvSpPr/>
            <p:nvPr/>
          </p:nvSpPr>
          <p:spPr>
            <a:xfrm>
              <a:off x="570" y="7416"/>
              <a:ext cx="3224" cy="1009"/>
            </a:xfrm>
            <a:prstGeom prst="roundRect">
              <a:avLst/>
            </a:prstGeom>
            <a:gradFill>
              <a:gsLst>
                <a:gs pos="0">
                  <a:srgbClr val="7B32B2"/>
                </a:gs>
                <a:gs pos="100000">
                  <a:srgbClr val="401A5D"/>
                </a:gs>
              </a:gsLst>
              <a:lin ang="5400000" scaled="0"/>
            </a:gradFill>
          </p:spPr>
          <p:style>
            <a:lnRef idx="0">
              <a:schemeClr val="accent6"/>
            </a:lnRef>
            <a:fillRef idx="3">
              <a:schemeClr val="accent6"/>
            </a:fillRef>
            <a:effectRef idx="3">
              <a:schemeClr val="accent6"/>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符号式笔记，</a:t>
              </a:r>
            </a:p>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有用内容重点标注。</a:t>
              </a:r>
            </a:p>
          </p:txBody>
        </p:sp>
      </p:grpSp>
      <p:grpSp>
        <p:nvGrpSpPr>
          <p:cNvPr id="64534" name="组合 21"/>
          <p:cNvGrpSpPr/>
          <p:nvPr/>
        </p:nvGrpSpPr>
        <p:grpSpPr>
          <a:xfrm>
            <a:off x="210820" y="168276"/>
            <a:ext cx="8881110" cy="4942840"/>
            <a:chOff x="581" y="1102"/>
            <a:chExt cx="18038" cy="9656"/>
          </a:xfrm>
        </p:grpSpPr>
        <p:pic>
          <p:nvPicPr>
            <p:cNvPr id="64535" name="图片 9"/>
            <p:cNvPicPr>
              <a:picLocks noChangeAspect="1"/>
            </p:cNvPicPr>
            <p:nvPr/>
          </p:nvPicPr>
          <p:blipFill>
            <a:blip r:embed="rId4"/>
            <a:srcRect b="4791"/>
            <a:stretch>
              <a:fillRect/>
            </a:stretch>
          </p:blipFill>
          <p:spPr>
            <a:xfrm>
              <a:off x="581" y="1102"/>
              <a:ext cx="18039" cy="9657"/>
            </a:xfrm>
            <a:prstGeom prst="rect">
              <a:avLst/>
            </a:prstGeom>
            <a:noFill/>
            <a:ln w="9525">
              <a:noFill/>
            </a:ln>
          </p:spPr>
        </p:pic>
        <p:sp>
          <p:nvSpPr>
            <p:cNvPr id="20" name=" 20"/>
            <p:cNvSpPr/>
            <p:nvPr/>
          </p:nvSpPr>
          <p:spPr>
            <a:xfrm>
              <a:off x="9220" y="6859"/>
              <a:ext cx="3648" cy="1752"/>
            </a:xfrm>
            <a:prstGeom prst="roundRect">
              <a:avLst/>
            </a:prstGeom>
            <a:gradFill>
              <a:gsLst>
                <a:gs pos="0">
                  <a:srgbClr val="7B32B2"/>
                </a:gs>
                <a:gs pos="100000">
                  <a:srgbClr val="401A5D"/>
                </a:gs>
              </a:gsLst>
              <a:lin ang="5400000" scaled="0"/>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日记式笔记，</a:t>
              </a:r>
            </a:p>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对所获知识进行总结与梳理，记录自身心得体会。</a:t>
              </a:r>
            </a:p>
          </p:txBody>
        </p:sp>
        <p:cxnSp>
          <p:nvCxnSpPr>
            <p:cNvPr id="21" name="直接箭头连接符 20"/>
            <p:cNvCxnSpPr/>
            <p:nvPr/>
          </p:nvCxnSpPr>
          <p:spPr>
            <a:xfrm>
              <a:off x="8774" y="6504"/>
              <a:ext cx="432" cy="408"/>
            </a:xfrm>
            <a:prstGeom prst="straightConnector1">
              <a:avLst/>
            </a:prstGeom>
            <a:ln w="3492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64538" name="组合 22"/>
          <p:cNvGrpSpPr/>
          <p:nvPr/>
        </p:nvGrpSpPr>
        <p:grpSpPr>
          <a:xfrm>
            <a:off x="130934" y="167641"/>
            <a:ext cx="8882209" cy="4944026"/>
            <a:chOff x="26" y="267"/>
            <a:chExt cx="19147" cy="8973"/>
          </a:xfrm>
        </p:grpSpPr>
        <p:pic>
          <p:nvPicPr>
            <p:cNvPr id="64539" name="图片 23"/>
            <p:cNvPicPr>
              <a:picLocks noChangeAspect="1"/>
            </p:cNvPicPr>
            <p:nvPr/>
          </p:nvPicPr>
          <p:blipFill>
            <a:blip r:embed="rId5"/>
            <a:srcRect t="2908" b="13751"/>
            <a:stretch>
              <a:fillRect/>
            </a:stretch>
          </p:blipFill>
          <p:spPr>
            <a:xfrm>
              <a:off x="26" y="267"/>
              <a:ext cx="19147" cy="8973"/>
            </a:xfrm>
            <a:prstGeom prst="rect">
              <a:avLst/>
            </a:prstGeom>
            <a:noFill/>
            <a:ln w="9525">
              <a:noFill/>
            </a:ln>
          </p:spPr>
        </p:pic>
        <p:sp>
          <p:nvSpPr>
            <p:cNvPr id="25" name="矩形 24"/>
            <p:cNvSpPr/>
            <p:nvPr/>
          </p:nvSpPr>
          <p:spPr>
            <a:xfrm>
              <a:off x="3984" y="696"/>
              <a:ext cx="7344" cy="744"/>
            </a:xfrm>
            <a:prstGeom prst="rect">
              <a:avLst/>
            </a:prstGeom>
            <a:noFill/>
            <a:ln w="38100">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26" name="矩形 25"/>
            <p:cNvSpPr/>
            <p:nvPr/>
          </p:nvSpPr>
          <p:spPr>
            <a:xfrm>
              <a:off x="609" y="3296"/>
              <a:ext cx="2615" cy="3720"/>
            </a:xfrm>
            <a:prstGeom prst="rect">
              <a:avLst/>
            </a:prstGeom>
            <a:noFill/>
            <a:ln w="38100">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27" name="矩形 26"/>
            <p:cNvSpPr/>
            <p:nvPr/>
          </p:nvSpPr>
          <p:spPr>
            <a:xfrm>
              <a:off x="4056" y="3391"/>
              <a:ext cx="1751" cy="457"/>
            </a:xfrm>
            <a:prstGeom prst="rect">
              <a:avLst/>
            </a:prstGeom>
            <a:noFill/>
            <a:ln w="38100">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683403" fontAlgn="base"/>
              <a:endParaRPr lang="zh-CN" altLang="en-US" sz="1400" noProof="1">
                <a:solidFill>
                  <a:prstClr val="white"/>
                </a:solidFill>
              </a:endParaRPr>
            </a:p>
          </p:txBody>
        </p:sp>
        <p:sp>
          <p:nvSpPr>
            <p:cNvPr id="28" name="矩形 27"/>
            <p:cNvSpPr/>
            <p:nvPr/>
          </p:nvSpPr>
          <p:spPr>
            <a:xfrm>
              <a:off x="17469" y="3343"/>
              <a:ext cx="1632" cy="505"/>
            </a:xfrm>
            <a:prstGeom prst="rect">
              <a:avLst/>
            </a:prstGeom>
            <a:noFill/>
            <a:ln w="38100">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683403" fontAlgn="base"/>
              <a:endParaRPr lang="zh-CN" altLang="en-US" sz="1400" noProof="1">
                <a:solidFill>
                  <a:prstClr val="white"/>
                </a:solidFill>
              </a:endParaRPr>
            </a:p>
          </p:txBody>
        </p:sp>
        <p:cxnSp>
          <p:nvCxnSpPr>
            <p:cNvPr id="29" name="直接箭头连接符 28"/>
            <p:cNvCxnSpPr/>
            <p:nvPr/>
          </p:nvCxnSpPr>
          <p:spPr>
            <a:xfrm>
              <a:off x="2304" y="7056"/>
              <a:ext cx="456" cy="624"/>
            </a:xfrm>
            <a:prstGeom prst="straightConnector1">
              <a:avLst/>
            </a:prstGeom>
            <a:ln w="38100">
              <a:solidFill>
                <a:srgbClr val="7030A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30" name="直接箭头连接符 29"/>
            <p:cNvCxnSpPr/>
            <p:nvPr/>
          </p:nvCxnSpPr>
          <p:spPr>
            <a:xfrm>
              <a:off x="5807" y="3848"/>
              <a:ext cx="456" cy="624"/>
            </a:xfrm>
            <a:prstGeom prst="straightConnector1">
              <a:avLst/>
            </a:prstGeom>
            <a:ln w="38100">
              <a:solidFill>
                <a:srgbClr val="7030A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31" name="直接箭头连接符 30"/>
            <p:cNvCxnSpPr/>
            <p:nvPr/>
          </p:nvCxnSpPr>
          <p:spPr>
            <a:xfrm flipH="1">
              <a:off x="17664" y="3848"/>
              <a:ext cx="560" cy="712"/>
            </a:xfrm>
            <a:prstGeom prst="straightConnector1">
              <a:avLst/>
            </a:prstGeom>
            <a:ln w="38100">
              <a:solidFill>
                <a:srgbClr val="7030A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32" name="直接箭头连接符 31"/>
            <p:cNvCxnSpPr/>
            <p:nvPr/>
          </p:nvCxnSpPr>
          <p:spPr>
            <a:xfrm>
              <a:off x="10712" y="1440"/>
              <a:ext cx="456" cy="624"/>
            </a:xfrm>
            <a:prstGeom prst="straightConnector1">
              <a:avLst/>
            </a:prstGeom>
            <a:ln w="38100">
              <a:solidFill>
                <a:srgbClr val="7030A0"/>
              </a:solidFill>
              <a:tailEnd type="arrow" w="med" len="med"/>
            </a:ln>
          </p:spPr>
          <p:style>
            <a:lnRef idx="3">
              <a:schemeClr val="accent2"/>
            </a:lnRef>
            <a:fillRef idx="0">
              <a:schemeClr val="accent2"/>
            </a:fillRef>
            <a:effectRef idx="2">
              <a:schemeClr val="accent2"/>
            </a:effectRef>
            <a:fontRef idx="minor">
              <a:schemeClr val="tx1"/>
            </a:fontRef>
          </p:style>
        </p:cxnSp>
        <p:sp>
          <p:nvSpPr>
            <p:cNvPr id="33" name=" 167"/>
            <p:cNvSpPr/>
            <p:nvPr/>
          </p:nvSpPr>
          <p:spPr>
            <a:xfrm>
              <a:off x="1608" y="7680"/>
              <a:ext cx="4653" cy="1392"/>
            </a:xfrm>
            <a:prstGeom prst="roundRect">
              <a:avLst/>
            </a:prstGeom>
            <a:gradFill>
              <a:gsLst>
                <a:gs pos="0">
                  <a:srgbClr val="7B32B2"/>
                </a:gs>
                <a:gs pos="100000">
                  <a:srgbClr val="401A5D"/>
                </a:gs>
              </a:gsLst>
              <a:lin ang="5400000" scaled="0"/>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按标签、时间查找笔记，融会贯通。</a:t>
              </a:r>
            </a:p>
          </p:txBody>
        </p:sp>
        <p:sp>
          <p:nvSpPr>
            <p:cNvPr id="34" name=" 167"/>
            <p:cNvSpPr/>
            <p:nvPr/>
          </p:nvSpPr>
          <p:spPr>
            <a:xfrm>
              <a:off x="14588" y="4560"/>
              <a:ext cx="3877" cy="1248"/>
            </a:xfrm>
            <a:prstGeom prst="roundRect">
              <a:avLst/>
            </a:prstGeom>
            <a:gradFill>
              <a:gsLst>
                <a:gs pos="0">
                  <a:srgbClr val="7B32B2"/>
                </a:gs>
                <a:gs pos="100000">
                  <a:srgbClr val="401A5D"/>
                </a:gs>
              </a:gsLst>
              <a:lin ang="5400000" scaled="0"/>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快速定位笔记来源，温故知新。</a:t>
              </a:r>
            </a:p>
          </p:txBody>
        </p:sp>
        <p:sp>
          <p:nvSpPr>
            <p:cNvPr id="35" name=" 167"/>
            <p:cNvSpPr/>
            <p:nvPr/>
          </p:nvSpPr>
          <p:spPr>
            <a:xfrm>
              <a:off x="5320" y="4472"/>
              <a:ext cx="3671" cy="1336"/>
            </a:xfrm>
            <a:prstGeom prst="roundRect">
              <a:avLst/>
            </a:prstGeom>
            <a:gradFill>
              <a:gsLst>
                <a:gs pos="0">
                  <a:srgbClr val="7B32B2"/>
                </a:gs>
                <a:gs pos="100000">
                  <a:srgbClr val="401A5D"/>
                </a:gs>
              </a:gsLst>
              <a:lin ang="5400000" scaled="0"/>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用标签将笔记归类，方便查找与应用。</a:t>
              </a:r>
            </a:p>
          </p:txBody>
        </p:sp>
        <p:sp>
          <p:nvSpPr>
            <p:cNvPr id="36" name=" 167"/>
            <p:cNvSpPr/>
            <p:nvPr/>
          </p:nvSpPr>
          <p:spPr>
            <a:xfrm>
              <a:off x="9408" y="2054"/>
              <a:ext cx="4900" cy="1336"/>
            </a:xfrm>
            <a:prstGeom prst="roundRect">
              <a:avLst/>
            </a:prstGeom>
            <a:gradFill>
              <a:gsLst>
                <a:gs pos="0">
                  <a:srgbClr val="7B32B2"/>
                </a:gs>
                <a:gs pos="100000">
                  <a:srgbClr val="401A5D"/>
                </a:gs>
              </a:gsLst>
              <a:lin ang="5400000" scaled="0"/>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笔记素材可打印、导出，</a:t>
              </a:r>
            </a:p>
            <a:p>
              <a:pPr algn="ctr" defTabSz="683403"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也可直接插入</a:t>
              </a:r>
              <a:r>
                <a:rPr lang="en-US" altLang="zh-CN" sz="1400" b="1" noProof="1">
                  <a:solidFill>
                    <a:srgbClr val="FFFFFF"/>
                  </a:solidFill>
                  <a:latin typeface="微软雅黑" panose="020B0503020204020204" pitchFamily="34" charset="-122"/>
                  <a:ea typeface="微软雅黑" panose="020B0503020204020204" pitchFamily="34" charset="-122"/>
                </a:rPr>
                <a:t>Word</a:t>
              </a:r>
              <a:r>
                <a:rPr lang="zh-CN" altLang="en-US" sz="1400" b="1" noProof="1">
                  <a:solidFill>
                    <a:srgbClr val="FFFFFF"/>
                  </a:solidFill>
                  <a:latin typeface="微软雅黑" panose="020B0503020204020204" pitchFamily="34" charset="-122"/>
                  <a:ea typeface="微软雅黑" panose="020B0503020204020204" pitchFamily="34" charset="-122"/>
                </a:rPr>
                <a:t>文档。</a:t>
              </a:r>
            </a:p>
          </p:txBody>
        </p:sp>
      </p:grpSp>
    </p:spTree>
    <p:extLst>
      <p:ext uri="{BB962C8B-B14F-4D97-AF65-F5344CB8AC3E}">
        <p14:creationId xmlns:p14="http://schemas.microsoft.com/office/powerpoint/2010/main" val="1357744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23"/>
                                        </p:tgtEl>
                                        <p:attrNameLst>
                                          <p:attrName>style.visibility</p:attrName>
                                        </p:attrNameLst>
                                      </p:cBhvr>
                                      <p:to>
                                        <p:strVal val="visible"/>
                                      </p:to>
                                    </p:set>
                                    <p:animEffect transition="in" filter="fade">
                                      <p:cBhvr>
                                        <p:cTn id="7" dur="500"/>
                                        <p:tgtEl>
                                          <p:spTgt spid="645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34"/>
                                        </p:tgtEl>
                                        <p:attrNameLst>
                                          <p:attrName>style.visibility</p:attrName>
                                        </p:attrNameLst>
                                      </p:cBhvr>
                                      <p:to>
                                        <p:strVal val="visible"/>
                                      </p:to>
                                    </p:set>
                                    <p:animEffect transition="in" filter="fade">
                                      <p:cBhvr>
                                        <p:cTn id="12" dur="500"/>
                                        <p:tgtEl>
                                          <p:spTgt spid="645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38"/>
                                        </p:tgtEl>
                                        <p:attrNameLst>
                                          <p:attrName>style.visibility</p:attrName>
                                        </p:attrNameLst>
                                      </p:cBhvr>
                                      <p:to>
                                        <p:strVal val="visible"/>
                                      </p:to>
                                    </p:set>
                                    <p:animEffect transition="in" filter="fade">
                                      <p:cBhvr>
                                        <p:cTn id="17" dur="500"/>
                                        <p:tgtEl>
                                          <p:spTgt spid="64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等腰三角形 4"/>
          <p:cNvSpPr>
            <a:spLocks noChangeArrowheads="1"/>
          </p:cNvSpPr>
          <p:nvPr/>
        </p:nvSpPr>
        <p:spPr bwMode="auto">
          <a:xfrm rot="5400000">
            <a:off x="35537" y="189579"/>
            <a:ext cx="148047" cy="214355"/>
          </a:xfrm>
          <a:prstGeom prst="triangle">
            <a:avLst>
              <a:gd name="adj" fmla="val 50000"/>
            </a:avLst>
          </a:prstGeom>
          <a:solidFill>
            <a:schemeClr val="bg1"/>
          </a:solidFill>
          <a:ln>
            <a:noFill/>
          </a:ln>
        </p:spPr>
        <p:txBody>
          <a:bodyPr lIns="68378" tIns="34289" rIns="68378" bIns="34289" anchor="ctr"/>
          <a:lstStyle/>
          <a:p>
            <a:pPr algn="ctr" defTabSz="683505"/>
            <a:endParaRPr lang="zh-CN" altLang="zh-CN" sz="1400">
              <a:solidFill>
                <a:srgbClr val="FFFFFF"/>
              </a:solidFill>
              <a:latin typeface="宋体" panose="02010600030101010101" pitchFamily="2" charset="-122"/>
              <a:sym typeface="宋体" panose="02010600030101010101" pitchFamily="2" charset="-122"/>
            </a:endParaRPr>
          </a:p>
        </p:txBody>
      </p:sp>
      <p:sp>
        <p:nvSpPr>
          <p:cNvPr id="40" name="文本框 22">
            <a:extLst>
              <a:ext uri="{FF2B5EF4-FFF2-40B4-BE49-F238E27FC236}">
                <a16:creationId xmlns:a16="http://schemas.microsoft.com/office/drawing/2014/main" id="{DB7B0F13-C0EC-4C6F-8796-D767A78918FB}"/>
              </a:ext>
            </a:extLst>
          </p:cNvPr>
          <p:cNvSpPr txBox="1"/>
          <p:nvPr/>
        </p:nvSpPr>
        <p:spPr>
          <a:xfrm>
            <a:off x="253423" y="699544"/>
            <a:ext cx="1591151" cy="315278"/>
          </a:xfrm>
          <a:prstGeom prst="rect">
            <a:avLst/>
          </a:prstGeom>
          <a:noFill/>
          <a:ln w="9525">
            <a:noFill/>
          </a:ln>
        </p:spPr>
        <p:txBody>
          <a:bodyPr wrap="none" lIns="68378" tIns="34289" rIns="68378" bIns="34289" anchor="t">
            <a:spAutoFit/>
          </a:bodyPr>
          <a:lstStyle/>
          <a:p>
            <a:pPr defTabSz="683505"/>
            <a:r>
              <a:rPr lang="en-US" altLang="zh-CN" sz="1600" b="1" dirty="0">
                <a:solidFill>
                  <a:srgbClr val="000000"/>
                </a:solidFill>
                <a:latin typeface="微软雅黑" panose="020B0503020204020204" charset="-122"/>
                <a:ea typeface="微软雅黑" panose="020B0503020204020204" charset="-122"/>
                <a:sym typeface="黑体" panose="02010609060101010101" charset="-122"/>
              </a:rPr>
              <a:t>4W1H</a:t>
            </a:r>
            <a:r>
              <a:rPr lang="zh-CN" altLang="en-US" sz="1600" b="1" dirty="0">
                <a:solidFill>
                  <a:srgbClr val="000000"/>
                </a:solidFill>
                <a:latin typeface="微软雅黑" panose="020B0503020204020204" charset="-122"/>
                <a:ea typeface="微软雅黑" panose="020B0503020204020204" charset="-122"/>
                <a:sym typeface="黑体" panose="02010609060101010101" charset="-122"/>
              </a:rPr>
              <a:t>选题思路</a:t>
            </a:r>
          </a:p>
        </p:txBody>
      </p:sp>
      <p:grpSp>
        <p:nvGrpSpPr>
          <p:cNvPr id="2" name="组合 1"/>
          <p:cNvGrpSpPr/>
          <p:nvPr/>
        </p:nvGrpSpPr>
        <p:grpSpPr>
          <a:xfrm>
            <a:off x="1259633" y="1131590"/>
            <a:ext cx="6459309" cy="3131796"/>
            <a:chOff x="1507443" y="1584035"/>
            <a:chExt cx="6459309" cy="3131796"/>
          </a:xfrm>
        </p:grpSpPr>
        <p:cxnSp>
          <p:nvCxnSpPr>
            <p:cNvPr id="9" name="直接连接符 8"/>
            <p:cNvCxnSpPr/>
            <p:nvPr/>
          </p:nvCxnSpPr>
          <p:spPr>
            <a:xfrm>
              <a:off x="2015171" y="2406326"/>
              <a:ext cx="272777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267965" y="1584035"/>
              <a:ext cx="1667744" cy="330852"/>
            </a:xfrm>
            <a:prstGeom prst="rect">
              <a:avLst/>
            </a:prstGeom>
          </p:spPr>
          <p:txBody>
            <a:bodyPr wrap="none" lIns="68570" tIns="34286" rIns="68570" bIns="34286">
              <a:spAutoFit/>
            </a:bodyPr>
            <a:lstStyle/>
            <a:p>
              <a:pPr defTabSz="683505"/>
              <a:r>
                <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rPr>
                <a:t>What </a:t>
              </a:r>
              <a:r>
                <a:rPr lang="zh-CN" altLang="en-US" sz="1700" b="1" dirty="0">
                  <a:solidFill>
                    <a:srgbClr val="000000">
                      <a:lumMod val="75000"/>
                      <a:lumOff val="25000"/>
                    </a:srgbClr>
                  </a:solidFill>
                  <a:latin typeface="微软雅黑" panose="020B0503020204020204" pitchFamily="34" charset="-122"/>
                  <a:ea typeface="微软雅黑" panose="020B0503020204020204" pitchFamily="34" charset="-122"/>
                </a:rPr>
                <a:t>研究问题</a:t>
              </a:r>
              <a:endPar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1" name="矩形 47"/>
            <p:cNvSpPr>
              <a:spLocks noChangeArrowheads="1"/>
            </p:cNvSpPr>
            <p:nvPr/>
          </p:nvSpPr>
          <p:spPr bwMode="auto">
            <a:xfrm>
              <a:off x="2258242" y="1895159"/>
              <a:ext cx="2980733" cy="51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0" tIns="34286" rIns="68570" bIns="3428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3505">
                <a:lnSpc>
                  <a:spcPct val="120000"/>
                </a:lnSpc>
                <a:spcBef>
                  <a:spcPct val="0"/>
                </a:spcBef>
                <a:buNone/>
              </a:pPr>
              <a:r>
                <a:rPr lang="zh-CN" altLang="en-US" sz="1200" dirty="0">
                  <a:solidFill>
                    <a:srgbClr val="000000">
                      <a:lumMod val="75000"/>
                      <a:lumOff val="25000"/>
                    </a:srgbClr>
                  </a:solidFill>
                  <a:sym typeface="微软雅黑" panose="020B0503020204020204" pitchFamily="34" charset="-122"/>
                </a:rPr>
                <a:t>研究对象   研究问题</a:t>
              </a:r>
            </a:p>
            <a:p>
              <a:pPr defTabSz="683505">
                <a:lnSpc>
                  <a:spcPct val="120000"/>
                </a:lnSpc>
                <a:spcBef>
                  <a:spcPct val="0"/>
                </a:spcBef>
                <a:buNone/>
              </a:pPr>
              <a:r>
                <a:rPr lang="zh-CN" altLang="en-US" sz="1200" dirty="0">
                  <a:solidFill>
                    <a:srgbClr val="000000">
                      <a:lumMod val="75000"/>
                      <a:lumOff val="25000"/>
                    </a:srgbClr>
                  </a:solidFill>
                  <a:sym typeface="微软雅黑" panose="020B0503020204020204" pitchFamily="34" charset="-122"/>
                </a:rPr>
                <a:t>研究目标   研究领域  研究结论</a:t>
              </a:r>
            </a:p>
          </p:txBody>
        </p:sp>
        <p:sp>
          <p:nvSpPr>
            <p:cNvPr id="12" name="椭圆 11"/>
            <p:cNvSpPr/>
            <p:nvPr/>
          </p:nvSpPr>
          <p:spPr>
            <a:xfrm flipV="1">
              <a:off x="1906211" y="1797188"/>
              <a:ext cx="297808" cy="297825"/>
            </a:xfrm>
            <a:prstGeom prst="ellipse">
              <a:avLst/>
            </a:prstGeom>
            <a:solidFill>
              <a:srgbClr val="3B68A1"/>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spcCol="0" rtlCol="0" anchor="ctr"/>
            <a:lstStyle/>
            <a:p>
              <a:pPr algn="ctr" defTabSz="683505"/>
              <a:endParaRPr lang="zh-CN" altLang="en-US" sz="1400" dirty="0">
                <a:solidFill>
                  <a:srgbClr val="FFFFFF"/>
                </a:solidFill>
              </a:endParaRPr>
            </a:p>
          </p:txBody>
        </p:sp>
        <p:sp>
          <p:nvSpPr>
            <p:cNvPr id="13" name="矩形 12"/>
            <p:cNvSpPr/>
            <p:nvPr/>
          </p:nvSpPr>
          <p:spPr>
            <a:xfrm>
              <a:off x="1519146" y="1797187"/>
              <a:ext cx="1071940" cy="300080"/>
            </a:xfrm>
            <a:prstGeom prst="rect">
              <a:avLst/>
            </a:prstGeom>
          </p:spPr>
          <p:txBody>
            <a:bodyPr wrap="square" lIns="68576" tIns="34289" rIns="68576" bIns="34289">
              <a:spAutoFit/>
            </a:bodyPr>
            <a:lstStyle/>
            <a:p>
              <a:pPr algn="ctr" defTabSz="683505"/>
              <a:r>
                <a:rPr lang="en-US" altLang="zh-CN" sz="1500" b="1" dirty="0">
                  <a:solidFill>
                    <a:srgbClr val="FFFFFF"/>
                  </a:solidFill>
                  <a:latin typeface="Arial" panose="020B0604020202020204" pitchFamily="34" charset="0"/>
                  <a:cs typeface="Arial" panose="020B0604020202020204" pitchFamily="34" charset="0"/>
                </a:rPr>
                <a:t>A</a:t>
              </a:r>
              <a:endParaRPr lang="zh-CN" altLang="en-US" sz="1500" b="1" dirty="0">
                <a:solidFill>
                  <a:srgbClr val="FFFFFF"/>
                </a:solidFill>
                <a:latin typeface="Arial" panose="020B0604020202020204" pitchFamily="34" charset="0"/>
                <a:cs typeface="Arial" panose="020B0604020202020204" pitchFamily="34" charset="0"/>
              </a:endParaRPr>
            </a:p>
          </p:txBody>
        </p:sp>
        <p:cxnSp>
          <p:nvCxnSpPr>
            <p:cNvPr id="14" name="直接连接符 13"/>
            <p:cNvCxnSpPr/>
            <p:nvPr/>
          </p:nvCxnSpPr>
          <p:spPr>
            <a:xfrm>
              <a:off x="5238974" y="2406326"/>
              <a:ext cx="272777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91768" y="1584035"/>
              <a:ext cx="1576373" cy="330852"/>
            </a:xfrm>
            <a:prstGeom prst="rect">
              <a:avLst/>
            </a:prstGeom>
          </p:spPr>
          <p:txBody>
            <a:bodyPr wrap="none" lIns="68570" tIns="34286" rIns="68570" bIns="34286">
              <a:spAutoFit/>
            </a:bodyPr>
            <a:lstStyle/>
            <a:p>
              <a:pPr defTabSz="683505"/>
              <a:r>
                <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rPr>
                <a:t>Why </a:t>
              </a:r>
              <a:r>
                <a:rPr lang="zh-CN" altLang="en-US" sz="1700" b="1" dirty="0">
                  <a:solidFill>
                    <a:srgbClr val="000000">
                      <a:lumMod val="75000"/>
                      <a:lumOff val="25000"/>
                    </a:srgbClr>
                  </a:solidFill>
                  <a:latin typeface="微软雅黑" panose="020B0503020204020204" pitchFamily="34" charset="-122"/>
                  <a:ea typeface="微软雅黑" panose="020B0503020204020204" pitchFamily="34" charset="-122"/>
                </a:rPr>
                <a:t>研究目的</a:t>
              </a:r>
              <a:endPar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6" name="矩形 47"/>
            <p:cNvSpPr>
              <a:spLocks noChangeArrowheads="1"/>
            </p:cNvSpPr>
            <p:nvPr/>
          </p:nvSpPr>
          <p:spPr bwMode="auto">
            <a:xfrm>
              <a:off x="5482045" y="1895159"/>
              <a:ext cx="2484707" cy="51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0" tIns="34286" rIns="68570" bIns="3428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3505">
                <a:lnSpc>
                  <a:spcPct val="120000"/>
                </a:lnSpc>
                <a:spcBef>
                  <a:spcPct val="0"/>
                </a:spcBef>
                <a:buNone/>
              </a:pPr>
              <a:r>
                <a:rPr lang="zh-CN" altLang="en-US" sz="1200" dirty="0">
                  <a:solidFill>
                    <a:srgbClr val="333333"/>
                  </a:solidFill>
                  <a:sym typeface="微软雅黑" panose="020B0503020204020204" pitchFamily="34" charset="-122"/>
                </a:rPr>
                <a:t>课题来源   研究目的</a:t>
              </a:r>
            </a:p>
            <a:p>
              <a:pPr defTabSz="683505">
                <a:lnSpc>
                  <a:spcPct val="120000"/>
                </a:lnSpc>
                <a:spcBef>
                  <a:spcPct val="0"/>
                </a:spcBef>
                <a:buNone/>
              </a:pPr>
              <a:r>
                <a:rPr lang="zh-CN" altLang="en-US" sz="1200" dirty="0">
                  <a:solidFill>
                    <a:srgbClr val="333333"/>
                  </a:solidFill>
                  <a:sym typeface="微软雅黑" panose="020B0503020204020204" pitchFamily="34" charset="-122"/>
                </a:rPr>
                <a:t>研究意义</a:t>
              </a:r>
            </a:p>
          </p:txBody>
        </p:sp>
        <p:sp>
          <p:nvSpPr>
            <p:cNvPr id="17" name="椭圆 16"/>
            <p:cNvSpPr/>
            <p:nvPr/>
          </p:nvSpPr>
          <p:spPr>
            <a:xfrm flipV="1">
              <a:off x="5130015" y="1808132"/>
              <a:ext cx="297808" cy="297825"/>
            </a:xfrm>
            <a:prstGeom prst="ellipse">
              <a:avLst/>
            </a:prstGeom>
            <a:solidFill>
              <a:srgbClr val="F79E5A"/>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spcCol="0" rtlCol="0" anchor="ctr"/>
            <a:lstStyle/>
            <a:p>
              <a:pPr algn="ctr" defTabSz="683505"/>
              <a:endParaRPr lang="zh-CN" altLang="en-US" sz="1400" dirty="0">
                <a:solidFill>
                  <a:srgbClr val="FFFFFF"/>
                </a:solidFill>
              </a:endParaRPr>
            </a:p>
          </p:txBody>
        </p:sp>
        <p:sp>
          <p:nvSpPr>
            <p:cNvPr id="19" name="矩形 18"/>
            <p:cNvSpPr/>
            <p:nvPr/>
          </p:nvSpPr>
          <p:spPr>
            <a:xfrm>
              <a:off x="4742951" y="1812702"/>
              <a:ext cx="1071940" cy="300080"/>
            </a:xfrm>
            <a:prstGeom prst="rect">
              <a:avLst/>
            </a:prstGeom>
          </p:spPr>
          <p:txBody>
            <a:bodyPr wrap="square" lIns="68576" tIns="34289" rIns="68576" bIns="34289">
              <a:spAutoFit/>
            </a:bodyPr>
            <a:lstStyle/>
            <a:p>
              <a:pPr algn="ctr" defTabSz="683505"/>
              <a:r>
                <a:rPr lang="en-US" altLang="zh-CN" sz="1500" b="1" dirty="0">
                  <a:solidFill>
                    <a:srgbClr val="FFFFFF"/>
                  </a:solidFill>
                  <a:latin typeface="Arial" panose="020B0604020202020204" pitchFamily="34" charset="0"/>
                  <a:cs typeface="Arial" panose="020B0604020202020204" pitchFamily="34" charset="0"/>
                </a:rPr>
                <a:t>B</a:t>
              </a:r>
              <a:endParaRPr lang="zh-CN" altLang="en-US" sz="1500" b="1" dirty="0">
                <a:solidFill>
                  <a:srgbClr val="FFFFFF"/>
                </a:solidFill>
                <a:latin typeface="Arial" panose="020B0604020202020204" pitchFamily="34" charset="0"/>
                <a:cs typeface="Arial" panose="020B0604020202020204" pitchFamily="34" charset="0"/>
              </a:endParaRPr>
            </a:p>
          </p:txBody>
        </p:sp>
        <p:cxnSp>
          <p:nvCxnSpPr>
            <p:cNvPr id="20" name="直接连接符 19"/>
            <p:cNvCxnSpPr/>
            <p:nvPr/>
          </p:nvCxnSpPr>
          <p:spPr>
            <a:xfrm>
              <a:off x="2003467" y="3595161"/>
              <a:ext cx="272777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256260" y="2772871"/>
              <a:ext cx="1584388" cy="330852"/>
            </a:xfrm>
            <a:prstGeom prst="rect">
              <a:avLst/>
            </a:prstGeom>
          </p:spPr>
          <p:txBody>
            <a:bodyPr wrap="none" lIns="68570" tIns="34286" rIns="68570" bIns="34286">
              <a:spAutoFit/>
            </a:bodyPr>
            <a:lstStyle/>
            <a:p>
              <a:pPr defTabSz="683505"/>
              <a:r>
                <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rPr>
                <a:t>How </a:t>
              </a:r>
              <a:r>
                <a:rPr lang="zh-CN" altLang="en-US" sz="1700" b="1" dirty="0">
                  <a:solidFill>
                    <a:srgbClr val="000000">
                      <a:lumMod val="75000"/>
                      <a:lumOff val="25000"/>
                    </a:srgbClr>
                  </a:solidFill>
                  <a:latin typeface="微软雅黑" panose="020B0503020204020204" pitchFamily="34" charset="-122"/>
                  <a:ea typeface="微软雅黑" panose="020B0503020204020204" pitchFamily="34" charset="-122"/>
                </a:rPr>
                <a:t>研究方法</a:t>
              </a:r>
              <a:endPar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2" name="矩形 47"/>
            <p:cNvSpPr>
              <a:spLocks noChangeArrowheads="1"/>
            </p:cNvSpPr>
            <p:nvPr/>
          </p:nvSpPr>
          <p:spPr bwMode="auto">
            <a:xfrm>
              <a:off x="2246538" y="3083995"/>
              <a:ext cx="2484707" cy="51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0" tIns="34286" rIns="68570" bIns="3428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3505">
                <a:lnSpc>
                  <a:spcPct val="120000"/>
                </a:lnSpc>
                <a:spcBef>
                  <a:spcPct val="0"/>
                </a:spcBef>
                <a:buNone/>
              </a:pPr>
              <a:r>
                <a:rPr lang="zh-CN" altLang="en-US" sz="1200" dirty="0">
                  <a:solidFill>
                    <a:srgbClr val="000000">
                      <a:lumMod val="75000"/>
                      <a:lumOff val="25000"/>
                    </a:srgbClr>
                  </a:solidFill>
                  <a:sym typeface="微软雅黑" panose="020B0503020204020204" pitchFamily="34" charset="-122"/>
                </a:rPr>
                <a:t>研究思路  研究依据</a:t>
              </a:r>
            </a:p>
            <a:p>
              <a:pPr defTabSz="683505">
                <a:lnSpc>
                  <a:spcPct val="120000"/>
                </a:lnSpc>
                <a:spcBef>
                  <a:spcPct val="0"/>
                </a:spcBef>
                <a:buNone/>
              </a:pPr>
              <a:r>
                <a:rPr lang="zh-CN" altLang="en-US" sz="1200" dirty="0">
                  <a:solidFill>
                    <a:srgbClr val="000000">
                      <a:lumMod val="75000"/>
                      <a:lumOff val="25000"/>
                    </a:srgbClr>
                  </a:solidFill>
                  <a:sym typeface="微软雅黑" panose="020B0503020204020204" pitchFamily="34" charset="-122"/>
                </a:rPr>
                <a:t>研究方法  研究过程  研究条件</a:t>
              </a:r>
            </a:p>
          </p:txBody>
        </p:sp>
        <p:sp>
          <p:nvSpPr>
            <p:cNvPr id="23" name="椭圆 22"/>
            <p:cNvSpPr/>
            <p:nvPr/>
          </p:nvSpPr>
          <p:spPr>
            <a:xfrm flipV="1">
              <a:off x="1894508" y="2986022"/>
              <a:ext cx="297808" cy="297825"/>
            </a:xfrm>
            <a:prstGeom prst="ellipse">
              <a:avLst/>
            </a:prstGeom>
            <a:solidFill>
              <a:srgbClr val="4DCEB8"/>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spcCol="0" rtlCol="0" anchor="ctr"/>
            <a:lstStyle/>
            <a:p>
              <a:pPr algn="ctr" defTabSz="683505"/>
              <a:endParaRPr lang="zh-CN" altLang="en-US" sz="1400" dirty="0">
                <a:solidFill>
                  <a:srgbClr val="FFFFFF"/>
                </a:solidFill>
              </a:endParaRPr>
            </a:p>
          </p:txBody>
        </p:sp>
        <p:sp>
          <p:nvSpPr>
            <p:cNvPr id="24" name="矩形 23"/>
            <p:cNvSpPr/>
            <p:nvPr/>
          </p:nvSpPr>
          <p:spPr>
            <a:xfrm>
              <a:off x="1507443" y="2986024"/>
              <a:ext cx="1071940" cy="300080"/>
            </a:xfrm>
            <a:prstGeom prst="rect">
              <a:avLst/>
            </a:prstGeom>
          </p:spPr>
          <p:txBody>
            <a:bodyPr wrap="square" lIns="68576" tIns="34289" rIns="68576" bIns="34289">
              <a:spAutoFit/>
            </a:bodyPr>
            <a:lstStyle/>
            <a:p>
              <a:pPr algn="ctr" defTabSz="683505"/>
              <a:r>
                <a:rPr lang="en-US" altLang="zh-CN" sz="1500" b="1" dirty="0">
                  <a:solidFill>
                    <a:srgbClr val="FFFFFF"/>
                  </a:solidFill>
                  <a:latin typeface="Arial" panose="020B0604020202020204" pitchFamily="34" charset="0"/>
                  <a:cs typeface="Arial" panose="020B0604020202020204" pitchFamily="34" charset="0"/>
                </a:rPr>
                <a:t>C</a:t>
              </a:r>
              <a:endParaRPr lang="zh-CN" altLang="en-US" sz="1500" b="1" dirty="0">
                <a:solidFill>
                  <a:srgbClr val="FFFFFF"/>
                </a:solidFill>
                <a:latin typeface="Arial" panose="020B0604020202020204" pitchFamily="34" charset="0"/>
                <a:cs typeface="Arial" panose="020B0604020202020204" pitchFamily="34" charset="0"/>
              </a:endParaRPr>
            </a:p>
          </p:txBody>
        </p:sp>
        <p:cxnSp>
          <p:nvCxnSpPr>
            <p:cNvPr id="25" name="直接连接符 24"/>
            <p:cNvCxnSpPr/>
            <p:nvPr/>
          </p:nvCxnSpPr>
          <p:spPr>
            <a:xfrm>
              <a:off x="5227271" y="3595161"/>
              <a:ext cx="272777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80064" y="2772871"/>
              <a:ext cx="1594006" cy="330852"/>
            </a:xfrm>
            <a:prstGeom prst="rect">
              <a:avLst/>
            </a:prstGeom>
          </p:spPr>
          <p:txBody>
            <a:bodyPr wrap="none" lIns="68570" tIns="34286" rIns="68570" bIns="34286">
              <a:spAutoFit/>
            </a:bodyPr>
            <a:lstStyle/>
            <a:p>
              <a:pPr defTabSz="683505"/>
              <a:r>
                <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rPr>
                <a:t>Who </a:t>
              </a:r>
              <a:r>
                <a:rPr lang="zh-CN" altLang="en-US" sz="1700" b="1" dirty="0">
                  <a:solidFill>
                    <a:srgbClr val="000000">
                      <a:lumMod val="75000"/>
                      <a:lumOff val="25000"/>
                    </a:srgbClr>
                  </a:solidFill>
                  <a:latin typeface="微软雅黑" panose="020B0503020204020204" pitchFamily="34" charset="-122"/>
                  <a:ea typeface="微软雅黑" panose="020B0503020204020204" pitchFamily="34" charset="-122"/>
                </a:rPr>
                <a:t>研究对象</a:t>
              </a:r>
              <a:endPar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7" name="矩形 47"/>
            <p:cNvSpPr>
              <a:spLocks noChangeArrowheads="1"/>
            </p:cNvSpPr>
            <p:nvPr/>
          </p:nvSpPr>
          <p:spPr bwMode="auto">
            <a:xfrm>
              <a:off x="5470341" y="3083995"/>
              <a:ext cx="2484707" cy="51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0" tIns="34286" rIns="68570" bIns="3428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3505">
                <a:lnSpc>
                  <a:spcPct val="120000"/>
                </a:lnSpc>
                <a:spcBef>
                  <a:spcPct val="0"/>
                </a:spcBef>
                <a:buNone/>
              </a:pPr>
              <a:r>
                <a:rPr lang="zh-CN" altLang="en-US" sz="1200" dirty="0">
                  <a:solidFill>
                    <a:srgbClr val="333333"/>
                  </a:solidFill>
                  <a:sym typeface="微软雅黑" panose="020B0503020204020204" pitchFamily="34" charset="-122"/>
                </a:rPr>
                <a:t>研究机构  合作作者</a:t>
              </a:r>
              <a:endParaRPr lang="en-US" altLang="zh-CN" sz="1200" dirty="0">
                <a:solidFill>
                  <a:srgbClr val="333333"/>
                </a:solidFill>
                <a:sym typeface="微软雅黑" panose="020B0503020204020204" pitchFamily="34" charset="-122"/>
              </a:endParaRPr>
            </a:p>
            <a:p>
              <a:pPr defTabSz="683505">
                <a:lnSpc>
                  <a:spcPct val="120000"/>
                </a:lnSpc>
                <a:spcBef>
                  <a:spcPct val="0"/>
                </a:spcBef>
                <a:buNone/>
              </a:pPr>
              <a:r>
                <a:rPr lang="zh-CN" altLang="en-US" sz="1200" dirty="0">
                  <a:solidFill>
                    <a:srgbClr val="333333"/>
                  </a:solidFill>
                  <a:sym typeface="微软雅黑" panose="020B0503020204020204" pitchFamily="34" charset="-122"/>
                </a:rPr>
                <a:t>业内关注度</a:t>
              </a:r>
            </a:p>
          </p:txBody>
        </p:sp>
        <p:sp>
          <p:nvSpPr>
            <p:cNvPr id="28" name="椭圆 27"/>
            <p:cNvSpPr/>
            <p:nvPr/>
          </p:nvSpPr>
          <p:spPr>
            <a:xfrm flipV="1">
              <a:off x="5118311" y="3000833"/>
              <a:ext cx="297808" cy="297825"/>
            </a:xfrm>
            <a:prstGeom prst="ellipse">
              <a:avLst/>
            </a:prstGeom>
            <a:solidFill>
              <a:srgbClr val="B95F95"/>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spcCol="0" rtlCol="0" anchor="ctr"/>
            <a:lstStyle/>
            <a:p>
              <a:pPr algn="ctr" defTabSz="683505"/>
              <a:endParaRPr lang="zh-CN" altLang="en-US" sz="1400" dirty="0">
                <a:solidFill>
                  <a:srgbClr val="FFFFFF"/>
                </a:solidFill>
              </a:endParaRPr>
            </a:p>
          </p:txBody>
        </p:sp>
        <p:sp>
          <p:nvSpPr>
            <p:cNvPr id="29" name="矩形 28"/>
            <p:cNvSpPr/>
            <p:nvPr/>
          </p:nvSpPr>
          <p:spPr>
            <a:xfrm>
              <a:off x="4731246" y="3000834"/>
              <a:ext cx="1071940" cy="300080"/>
            </a:xfrm>
            <a:prstGeom prst="rect">
              <a:avLst/>
            </a:prstGeom>
          </p:spPr>
          <p:txBody>
            <a:bodyPr wrap="square" lIns="68576" tIns="34289" rIns="68576" bIns="34289">
              <a:spAutoFit/>
            </a:bodyPr>
            <a:lstStyle/>
            <a:p>
              <a:pPr algn="ctr" defTabSz="683505"/>
              <a:r>
                <a:rPr lang="en-US" altLang="zh-CN" sz="1500" b="1" dirty="0">
                  <a:solidFill>
                    <a:srgbClr val="FFFFFF"/>
                  </a:solidFill>
                  <a:latin typeface="Arial" panose="020B0604020202020204" pitchFamily="34" charset="0"/>
                  <a:cs typeface="Arial" panose="020B0604020202020204" pitchFamily="34" charset="0"/>
                </a:rPr>
                <a:t>D</a:t>
              </a:r>
              <a:endParaRPr lang="zh-CN" altLang="en-US" sz="1500" b="1" dirty="0">
                <a:solidFill>
                  <a:srgbClr val="FFFFFF"/>
                </a:solidFill>
                <a:latin typeface="Arial" panose="020B0604020202020204" pitchFamily="34" charset="0"/>
                <a:cs typeface="Arial" panose="020B0604020202020204" pitchFamily="34" charset="0"/>
              </a:endParaRPr>
            </a:p>
          </p:txBody>
        </p:sp>
        <p:cxnSp>
          <p:nvCxnSpPr>
            <p:cNvPr id="41" name="直接连接符 40">
              <a:extLst>
                <a:ext uri="{FF2B5EF4-FFF2-40B4-BE49-F238E27FC236}">
                  <a16:creationId xmlns:a16="http://schemas.microsoft.com/office/drawing/2014/main" id="{C3334BE9-EF6F-4FDC-A094-6861F60EB58C}"/>
                </a:ext>
              </a:extLst>
            </p:cNvPr>
            <p:cNvCxnSpPr/>
            <p:nvPr/>
          </p:nvCxnSpPr>
          <p:spPr>
            <a:xfrm>
              <a:off x="2020026" y="4714559"/>
              <a:ext cx="2727777"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13E941BA-C3A1-44EB-AC58-19915646A227}"/>
                </a:ext>
              </a:extLst>
            </p:cNvPr>
            <p:cNvSpPr/>
            <p:nvPr/>
          </p:nvSpPr>
          <p:spPr>
            <a:xfrm>
              <a:off x="2285440" y="3892269"/>
              <a:ext cx="1719040" cy="330852"/>
            </a:xfrm>
            <a:prstGeom prst="rect">
              <a:avLst/>
            </a:prstGeom>
          </p:spPr>
          <p:txBody>
            <a:bodyPr wrap="none" lIns="68570" tIns="34286" rIns="68570" bIns="34286">
              <a:spAutoFit/>
            </a:bodyPr>
            <a:lstStyle/>
            <a:p>
              <a:pPr defTabSz="683505"/>
              <a:r>
                <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rPr>
                <a:t>When </a:t>
              </a:r>
              <a:r>
                <a:rPr lang="zh-CN" altLang="en-US" sz="1700" b="1" dirty="0">
                  <a:solidFill>
                    <a:srgbClr val="000000">
                      <a:lumMod val="75000"/>
                      <a:lumOff val="25000"/>
                    </a:srgbClr>
                  </a:solidFill>
                  <a:latin typeface="微软雅黑" panose="020B0503020204020204" pitchFamily="34" charset="-122"/>
                  <a:ea typeface="微软雅黑" panose="020B0503020204020204" pitchFamily="34" charset="-122"/>
                </a:rPr>
                <a:t>研究时机</a:t>
              </a:r>
              <a:endParaRPr lang="en-US" altLang="zh-CN" sz="17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43" name="矩形 47">
              <a:extLst>
                <a:ext uri="{FF2B5EF4-FFF2-40B4-BE49-F238E27FC236}">
                  <a16:creationId xmlns:a16="http://schemas.microsoft.com/office/drawing/2014/main" id="{3404842B-442F-402F-AF1B-6E0CF9DED2F6}"/>
                </a:ext>
              </a:extLst>
            </p:cNvPr>
            <p:cNvSpPr>
              <a:spLocks noChangeArrowheads="1"/>
            </p:cNvSpPr>
            <p:nvPr/>
          </p:nvSpPr>
          <p:spPr bwMode="auto">
            <a:xfrm>
              <a:off x="2263096" y="4203392"/>
              <a:ext cx="2484707" cy="51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0" tIns="34286" rIns="68570" bIns="3428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3505">
                <a:lnSpc>
                  <a:spcPct val="120000"/>
                </a:lnSpc>
                <a:spcBef>
                  <a:spcPct val="0"/>
                </a:spcBef>
                <a:buNone/>
              </a:pPr>
              <a:r>
                <a:rPr lang="zh-CN" altLang="en-US" sz="1200" dirty="0">
                  <a:solidFill>
                    <a:srgbClr val="333333"/>
                  </a:solidFill>
                  <a:sym typeface="微软雅黑" panose="020B0503020204020204" pitchFamily="34" charset="-122"/>
                </a:rPr>
                <a:t>解决问题的时机</a:t>
              </a:r>
            </a:p>
            <a:p>
              <a:pPr defTabSz="683505">
                <a:lnSpc>
                  <a:spcPct val="120000"/>
                </a:lnSpc>
                <a:spcBef>
                  <a:spcPct val="0"/>
                </a:spcBef>
                <a:buNone/>
              </a:pPr>
              <a:r>
                <a:rPr lang="zh-CN" altLang="en-US" sz="1200" dirty="0">
                  <a:solidFill>
                    <a:srgbClr val="333333"/>
                  </a:solidFill>
                  <a:sym typeface="微软雅黑" panose="020B0503020204020204" pitchFamily="34" charset="-122"/>
                </a:rPr>
                <a:t>解决问题的条件</a:t>
              </a:r>
            </a:p>
          </p:txBody>
        </p:sp>
        <p:sp>
          <p:nvSpPr>
            <p:cNvPr id="44" name="椭圆 43">
              <a:extLst>
                <a:ext uri="{FF2B5EF4-FFF2-40B4-BE49-F238E27FC236}">
                  <a16:creationId xmlns:a16="http://schemas.microsoft.com/office/drawing/2014/main" id="{CC2655A5-20A9-4DA7-BEA4-71469A7AA283}"/>
                </a:ext>
              </a:extLst>
            </p:cNvPr>
            <p:cNvSpPr/>
            <p:nvPr/>
          </p:nvSpPr>
          <p:spPr>
            <a:xfrm rot="10800000" flipV="1">
              <a:off x="1929715" y="4120232"/>
              <a:ext cx="297808" cy="297825"/>
            </a:xfrm>
            <a:prstGeom prst="ellipse">
              <a:avLst/>
            </a:prstGeom>
            <a:solidFill>
              <a:srgbClr val="00B050"/>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spcCol="0" rtlCol="0" anchor="ctr"/>
            <a:lstStyle/>
            <a:p>
              <a:pPr algn="ctr" defTabSz="683505"/>
              <a:r>
                <a:rPr lang="en-US" altLang="zh-CN" sz="1400" b="1" dirty="0">
                  <a:solidFill>
                    <a:srgbClr val="FFFFFF"/>
                  </a:solidFill>
                  <a:latin typeface="微软雅黑" panose="020B0503020204020204" pitchFamily="34" charset="-122"/>
                  <a:ea typeface="微软雅黑" panose="020B0503020204020204" pitchFamily="34" charset="-122"/>
                </a:rPr>
                <a:t>E</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2" y="100084"/>
            <a:ext cx="9144021" cy="381770"/>
            <a:chOff x="11" y="100084"/>
            <a:chExt cx="9144021" cy="381770"/>
          </a:xfrm>
        </p:grpSpPr>
        <p:sp>
          <p:nvSpPr>
            <p:cNvPr id="53" name="等腰三角形 4"/>
            <p:cNvSpPr>
              <a:spLocks noChangeArrowheads="1"/>
            </p:cNvSpPr>
            <p:nvPr/>
          </p:nvSpPr>
          <p:spPr bwMode="auto">
            <a:xfrm rot="5400000">
              <a:off x="35537" y="189472"/>
              <a:ext cx="148047" cy="214355"/>
            </a:xfrm>
            <a:prstGeom prst="triangle">
              <a:avLst>
                <a:gd name="adj" fmla="val 50000"/>
              </a:avLst>
            </a:prstGeom>
            <a:solidFill>
              <a:schemeClr val="bg1"/>
            </a:solidFill>
            <a:ln>
              <a:noFill/>
            </a:ln>
          </p:spPr>
          <p:txBody>
            <a:bodyPr lIns="68538" tIns="34289" rIns="68538" bIns="34289" anchor="ctr"/>
            <a:lstStyle/>
            <a:p>
              <a:pPr algn="ctr" defTabSz="682927"/>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54" name="组合 53"/>
            <p:cNvGrpSpPr/>
            <p:nvPr/>
          </p:nvGrpSpPr>
          <p:grpSpPr>
            <a:xfrm>
              <a:off x="11" y="100084"/>
              <a:ext cx="9144021" cy="381770"/>
              <a:chOff x="11" y="100082"/>
              <a:chExt cx="9144021" cy="381770"/>
            </a:xfrm>
          </p:grpSpPr>
          <p:sp>
            <p:nvSpPr>
              <p:cNvPr id="56" name="任意多边形 55"/>
              <p:cNvSpPr/>
              <p:nvPr>
                <p:custDataLst>
                  <p:tags r:id="rId1"/>
                </p:custDataLst>
              </p:nvPr>
            </p:nvSpPr>
            <p:spPr>
              <a:xfrm>
                <a:off x="521577" y="459606"/>
                <a:ext cx="8622455" cy="22246"/>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57" name="任意多边形 56"/>
              <p:cNvSpPr/>
              <p:nvPr>
                <p:custDataLst>
                  <p:tags r:id="rId2"/>
                </p:custDataLst>
              </p:nvPr>
            </p:nvSpPr>
            <p:spPr>
              <a:xfrm>
                <a:off x="11" y="100082"/>
                <a:ext cx="410465" cy="381768"/>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21" tIns="34214" rIns="68421" bIns="34214" numCol="1" spcCol="0" rtlCol="0" fromWordArt="0" anchor="ctr" anchorCtr="0" forceAA="0" compatLnSpc="1">
                <a:noAutofit/>
              </a:bodyPr>
              <a:lstStyle/>
              <a:p>
                <a:pPr algn="ctr" defTabSz="645799" fontAlgn="base">
                  <a:spcBef>
                    <a:spcPct val="0"/>
                  </a:spcBef>
                  <a:spcAft>
                    <a:spcPct val="0"/>
                  </a:spcAft>
                </a:pPr>
                <a:endParaRPr lang="zh-CN" altLang="en-US" sz="1400" dirty="0">
                  <a:solidFill>
                    <a:srgbClr val="7EC234"/>
                  </a:solidFill>
                  <a:sym typeface="Arial" panose="020B0604020202020204" pitchFamily="34" charset="0"/>
                </a:endParaRPr>
              </a:p>
            </p:txBody>
          </p:sp>
          <p:sp>
            <p:nvSpPr>
              <p:cNvPr id="58" name="Content Placeholder 2"/>
              <p:cNvSpPr txBox="1"/>
              <p:nvPr/>
            </p:nvSpPr>
            <p:spPr>
              <a:xfrm>
                <a:off x="518789" y="123481"/>
                <a:ext cx="2181013" cy="311623"/>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solidFill>
                      <a:srgbClr val="3B68A1"/>
                    </a:solidFill>
                    <a:latin typeface="微软雅黑" panose="020B0503020204020204" pitchFamily="34" charset="-122"/>
                    <a:ea typeface="微软雅黑" panose="020B0503020204020204" pitchFamily="34" charset="-122"/>
                  </a:rPr>
                  <a:t>6 </a:t>
                </a:r>
                <a:r>
                  <a:rPr lang="zh-CN" altLang="en-US" sz="2000" b="1" dirty="0">
                    <a:solidFill>
                      <a:srgbClr val="3B68A1"/>
                    </a:solidFill>
                    <a:latin typeface="微软雅黑" panose="020B0503020204020204" pitchFamily="34" charset="-122"/>
                    <a:ea typeface="微软雅黑" panose="020B0503020204020204" pitchFamily="34" charset="-122"/>
                  </a:rPr>
                  <a:t>高效选题开题</a:t>
                </a:r>
              </a:p>
            </p:txBody>
          </p:sp>
        </p:grpSp>
      </p:grpSp>
    </p:spTree>
    <p:extLst>
      <p:ext uri="{BB962C8B-B14F-4D97-AF65-F5344CB8AC3E}">
        <p14:creationId xmlns:p14="http://schemas.microsoft.com/office/powerpoint/2010/main" val="386758004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stomShape 1">
            <a:extLst>
              <a:ext uri="{FF2B5EF4-FFF2-40B4-BE49-F238E27FC236}">
                <a16:creationId xmlns:a16="http://schemas.microsoft.com/office/drawing/2014/main" id="{B2453361-BA3F-49C0-9581-2E60AF1D9C64}"/>
              </a:ext>
            </a:extLst>
          </p:cNvPr>
          <p:cNvSpPr/>
          <p:nvPr/>
        </p:nvSpPr>
        <p:spPr>
          <a:xfrm>
            <a:off x="0" y="1800360"/>
            <a:ext cx="9161640" cy="1024920"/>
          </a:xfrm>
          <a:prstGeom prst="rect">
            <a:avLst/>
          </a:prstGeom>
          <a:blipFill>
            <a:blip r:embed="rId3"/>
            <a:tile/>
          </a:blipFill>
          <a:ln w="25560">
            <a:noFill/>
          </a:ln>
        </p:spPr>
        <p:txBody>
          <a:bodyPr/>
          <a:lstStyle/>
          <a:p>
            <a:endParaRPr lang="zh-CN" altLang="en-US"/>
          </a:p>
        </p:txBody>
      </p:sp>
      <p:sp>
        <p:nvSpPr>
          <p:cNvPr id="35" name="CustomShape 2">
            <a:extLst>
              <a:ext uri="{FF2B5EF4-FFF2-40B4-BE49-F238E27FC236}">
                <a16:creationId xmlns:a16="http://schemas.microsoft.com/office/drawing/2014/main" id="{039DCA30-FB9F-4920-BB6B-BFDD0F427D4D}"/>
              </a:ext>
            </a:extLst>
          </p:cNvPr>
          <p:cNvSpPr/>
          <p:nvPr/>
        </p:nvSpPr>
        <p:spPr>
          <a:xfrm>
            <a:off x="3132000" y="2009880"/>
            <a:ext cx="4207680" cy="1043640"/>
          </a:xfrm>
          <a:prstGeom prst="rect">
            <a:avLst/>
          </a:prstGeom>
          <a:noFill/>
          <a:ln>
            <a:noFill/>
          </a:ln>
        </p:spPr>
        <p:txBody>
          <a:bodyPr lIns="68040" tIns="34200" rIns="68040" bIns="34200"/>
          <a:lstStyle/>
          <a:p>
            <a:pPr>
              <a:lnSpc>
                <a:spcPct val="100000"/>
              </a:lnSpc>
            </a:pPr>
            <a:r>
              <a:rPr lang="zh-CN" altLang="en-US" sz="3200" b="1" dirty="0">
                <a:solidFill>
                  <a:srgbClr val="FFFFFF"/>
                </a:solidFill>
                <a:latin typeface="微软雅黑"/>
                <a:ea typeface="微软雅黑"/>
              </a:rPr>
              <a:t>国内外数据库类型</a:t>
            </a:r>
            <a:endParaRPr dirty="0"/>
          </a:p>
        </p:txBody>
      </p:sp>
      <p:sp>
        <p:nvSpPr>
          <p:cNvPr id="36" name="CustomShape 3">
            <a:extLst>
              <a:ext uri="{FF2B5EF4-FFF2-40B4-BE49-F238E27FC236}">
                <a16:creationId xmlns:a16="http://schemas.microsoft.com/office/drawing/2014/main" id="{3EF96B4F-021A-48B6-A304-EB4066CE3067}"/>
              </a:ext>
            </a:extLst>
          </p:cNvPr>
          <p:cNvSpPr/>
          <p:nvPr/>
        </p:nvSpPr>
        <p:spPr>
          <a:xfrm>
            <a:off x="1116000" y="1580400"/>
            <a:ext cx="1350720" cy="1351080"/>
          </a:xfrm>
          <a:prstGeom prst="ellipse">
            <a:avLst/>
          </a:prstGeom>
          <a:gradFill>
            <a:gsLst>
              <a:gs pos="0">
                <a:srgbClr val="FFFFFF"/>
              </a:gs>
              <a:gs pos="100000">
                <a:srgbClr val="DBDBDD"/>
              </a:gs>
            </a:gsLst>
            <a:path path="circle"/>
          </a:gradFill>
          <a:ln w="19080">
            <a:solidFill>
              <a:srgbClr val="FFFFFF"/>
            </a:solidFill>
            <a:round/>
          </a:ln>
        </p:spPr>
        <p:txBody>
          <a:bodyPr/>
          <a:lstStyle/>
          <a:p>
            <a:endParaRPr lang="zh-CN" altLang="en-US"/>
          </a:p>
        </p:txBody>
      </p:sp>
      <p:sp>
        <p:nvSpPr>
          <p:cNvPr id="37" name="CustomShape 4">
            <a:extLst>
              <a:ext uri="{FF2B5EF4-FFF2-40B4-BE49-F238E27FC236}">
                <a16:creationId xmlns:a16="http://schemas.microsoft.com/office/drawing/2014/main" id="{9C2F5E28-F949-4680-A599-CD5BCA7CF05E}"/>
              </a:ext>
            </a:extLst>
          </p:cNvPr>
          <p:cNvSpPr/>
          <p:nvPr/>
        </p:nvSpPr>
        <p:spPr>
          <a:xfrm flipH="1">
            <a:off x="1224720" y="1689840"/>
            <a:ext cx="1131480" cy="1131840"/>
          </a:xfrm>
          <a:prstGeom prst="ellipse">
            <a:avLst/>
          </a:prstGeom>
          <a:blipFill>
            <a:blip r:embed="rId3"/>
            <a:tile/>
          </a:blipFill>
          <a:ln w="19080">
            <a:noFill/>
          </a:ln>
        </p:spPr>
      </p:sp>
      <p:sp>
        <p:nvSpPr>
          <p:cNvPr id="38" name="CustomShape 5">
            <a:extLst>
              <a:ext uri="{FF2B5EF4-FFF2-40B4-BE49-F238E27FC236}">
                <a16:creationId xmlns:a16="http://schemas.microsoft.com/office/drawing/2014/main" id="{2847C370-A216-4681-8139-F9EC1FF96D2E}"/>
              </a:ext>
            </a:extLst>
          </p:cNvPr>
          <p:cNvSpPr/>
          <p:nvPr/>
        </p:nvSpPr>
        <p:spPr>
          <a:xfrm>
            <a:off x="1539360" y="1905120"/>
            <a:ext cx="477720" cy="754560"/>
          </a:xfrm>
          <a:prstGeom prst="rect">
            <a:avLst/>
          </a:prstGeom>
          <a:noFill/>
          <a:ln>
            <a:noFill/>
          </a:ln>
        </p:spPr>
        <p:txBody>
          <a:bodyPr wrap="none" lIns="68400" tIns="34200" rIns="68400" bIns="34200"/>
          <a:lstStyle/>
          <a:p>
            <a:pPr>
              <a:lnSpc>
                <a:spcPct val="100000"/>
              </a:lnSpc>
            </a:pPr>
            <a:r>
              <a:rPr lang="en-US" sz="4500" b="1">
                <a:solidFill>
                  <a:srgbClr val="FFFFFF"/>
                </a:solidFill>
                <a:latin typeface="微软雅黑"/>
                <a:ea typeface="微软雅黑"/>
              </a:rPr>
              <a:t>1</a:t>
            </a:r>
            <a:endParaRPr/>
          </a:p>
        </p:txBody>
      </p:sp>
    </p:spTree>
    <p:extLst>
      <p:ext uri="{BB962C8B-B14F-4D97-AF65-F5344CB8AC3E}">
        <p14:creationId xmlns:p14="http://schemas.microsoft.com/office/powerpoint/2010/main" val="2004517552"/>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8754" y="853583"/>
            <a:ext cx="3330092" cy="953680"/>
            <a:chOff x="1276191" y="1437594"/>
            <a:chExt cx="3330092" cy="953680"/>
          </a:xfrm>
        </p:grpSpPr>
        <p:sp>
          <p:nvSpPr>
            <p:cNvPr id="9" name="矩形 5"/>
            <p:cNvSpPr/>
            <p:nvPr/>
          </p:nvSpPr>
          <p:spPr>
            <a:xfrm>
              <a:off x="1296882" y="1437594"/>
              <a:ext cx="1188338" cy="756259"/>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3B68A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3658"/>
              <a:endParaRPr lang="zh-CN" altLang="en-US" sz="1400">
                <a:solidFill>
                  <a:srgbClr val="FFFFFF"/>
                </a:solidFill>
              </a:endParaRPr>
            </a:p>
          </p:txBody>
        </p:sp>
        <p:sp>
          <p:nvSpPr>
            <p:cNvPr id="10" name="Rectangle 42"/>
            <p:cNvSpPr/>
            <p:nvPr/>
          </p:nvSpPr>
          <p:spPr>
            <a:xfrm flipH="1">
              <a:off x="1276191" y="1571744"/>
              <a:ext cx="1209028" cy="189961"/>
            </a:xfrm>
            <a:prstGeom prst="rect">
              <a:avLst/>
            </a:prstGeom>
            <a:noFill/>
            <a:ln w="12700" cap="flat" cmpd="sng" algn="ctr">
              <a:noFill/>
              <a:prstDash val="solid"/>
            </a:ln>
            <a:effectLst/>
          </p:spPr>
          <p:txBody>
            <a:bodyPr lIns="68576" tIns="0" rIns="68576" bIns="0" rtlCol="0" anchor="t"/>
            <a:lstStyle/>
            <a:p>
              <a:pPr algn="ctr" defTabSz="683658"/>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文献分析法</a:t>
              </a:r>
            </a:p>
          </p:txBody>
        </p:sp>
        <p:sp>
          <p:nvSpPr>
            <p:cNvPr id="11" name="Rectangle 42"/>
            <p:cNvSpPr/>
            <p:nvPr/>
          </p:nvSpPr>
          <p:spPr>
            <a:xfrm flipH="1">
              <a:off x="1911494" y="2046778"/>
              <a:ext cx="2694789" cy="344496"/>
            </a:xfrm>
            <a:prstGeom prst="rect">
              <a:avLst/>
            </a:prstGeom>
            <a:noFill/>
            <a:ln w="12700" cap="flat" cmpd="sng" algn="ctr">
              <a:noFill/>
              <a:prstDash val="solid"/>
            </a:ln>
            <a:effectLst/>
          </p:spPr>
          <p:txBody>
            <a:bodyPr lIns="68576" tIns="0" rIns="68576" bIns="0" rtlCol="0" anchor="t"/>
            <a:lstStyle/>
            <a:p>
              <a:pPr defTabSz="683658">
                <a:defRPr/>
              </a:pPr>
              <a:r>
                <a:rPr lang="zh-CN" altLang="en-US" sz="1400" kern="0" dirty="0">
                  <a:solidFill>
                    <a:srgbClr val="000000">
                      <a:lumMod val="65000"/>
                      <a:lumOff val="35000"/>
                    </a:srgbClr>
                  </a:solidFill>
                  <a:latin typeface="微软雅黑" panose="020B0503020204020204" pitchFamily="34" charset="-122"/>
                  <a:ea typeface="微软雅黑" panose="020B0503020204020204" pitchFamily="34" charset="-122"/>
                  <a:cs typeface="Arial" panose="020B0604020202020204" pitchFamily="34" charset="0"/>
                </a:rPr>
                <a:t>通过分析他人的研究发现问题</a:t>
              </a:r>
              <a:endParaRPr lang="en-US" altLang="zh-CN" sz="1400" kern="0" dirty="0">
                <a:solidFill>
                  <a:srgbClr val="000000">
                    <a:lumMod val="65000"/>
                    <a:lumOff val="35000"/>
                  </a:srgb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 name="组合 4"/>
          <p:cNvGrpSpPr/>
          <p:nvPr/>
        </p:nvGrpSpPr>
        <p:grpSpPr>
          <a:xfrm>
            <a:off x="1018305" y="3016285"/>
            <a:ext cx="2824480" cy="962252"/>
            <a:chOff x="1351586" y="3004130"/>
            <a:chExt cx="2824480" cy="962252"/>
          </a:xfrm>
        </p:grpSpPr>
        <p:sp>
          <p:nvSpPr>
            <p:cNvPr id="12" name="矩形 5"/>
            <p:cNvSpPr/>
            <p:nvPr/>
          </p:nvSpPr>
          <p:spPr>
            <a:xfrm>
              <a:off x="1372276" y="3004130"/>
              <a:ext cx="1188338" cy="756259"/>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4DCEB8"/>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3658"/>
              <a:endParaRPr lang="zh-CN" altLang="en-US" sz="1400">
                <a:solidFill>
                  <a:srgbClr val="FFFFFF"/>
                </a:solidFill>
              </a:endParaRPr>
            </a:p>
          </p:txBody>
        </p:sp>
        <p:sp>
          <p:nvSpPr>
            <p:cNvPr id="13" name="Rectangle 42"/>
            <p:cNvSpPr/>
            <p:nvPr/>
          </p:nvSpPr>
          <p:spPr>
            <a:xfrm flipH="1">
              <a:off x="1351586" y="3138280"/>
              <a:ext cx="1209028" cy="189961"/>
            </a:xfrm>
            <a:prstGeom prst="rect">
              <a:avLst/>
            </a:prstGeom>
            <a:noFill/>
            <a:ln w="12700" cap="flat" cmpd="sng" algn="ctr">
              <a:noFill/>
              <a:prstDash val="solid"/>
            </a:ln>
            <a:effectLst/>
          </p:spPr>
          <p:txBody>
            <a:bodyPr lIns="68576" tIns="0" rIns="68576" bIns="0" rtlCol="0" anchor="t"/>
            <a:lstStyle/>
            <a:p>
              <a:pPr algn="ctr" defTabSz="683658"/>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比较法</a:t>
              </a:r>
            </a:p>
          </p:txBody>
        </p:sp>
        <p:sp>
          <p:nvSpPr>
            <p:cNvPr id="14" name="Rectangle 42"/>
            <p:cNvSpPr/>
            <p:nvPr/>
          </p:nvSpPr>
          <p:spPr>
            <a:xfrm flipH="1">
              <a:off x="2076379" y="3588252"/>
              <a:ext cx="2099687" cy="378130"/>
            </a:xfrm>
            <a:prstGeom prst="rect">
              <a:avLst/>
            </a:prstGeom>
            <a:noFill/>
            <a:ln w="12700" cap="flat" cmpd="sng" algn="ctr">
              <a:noFill/>
              <a:prstDash val="solid"/>
            </a:ln>
            <a:effectLst/>
          </p:spPr>
          <p:txBody>
            <a:bodyPr lIns="68576" tIns="0" rIns="68576" bIns="0" rtlCol="0" anchor="t"/>
            <a:lstStyle/>
            <a:p>
              <a:pPr defTabSz="683658">
                <a:defRPr/>
              </a:pPr>
              <a:r>
                <a:rPr lang="zh-CN" altLang="en-US" sz="1400" kern="0" dirty="0">
                  <a:solidFill>
                    <a:srgbClr val="000000">
                      <a:lumMod val="65000"/>
                      <a:lumOff val="35000"/>
                    </a:srgbClr>
                  </a:solidFill>
                  <a:latin typeface="微软雅黑" panose="020B0503020204020204" pitchFamily="34" charset="-122"/>
                  <a:ea typeface="微软雅黑" panose="020B0503020204020204" pitchFamily="34" charset="-122"/>
                  <a:cs typeface="Arial" panose="020B0604020202020204" pitchFamily="34" charset="0"/>
                </a:rPr>
                <a:t>比较国内外的研究成果</a:t>
              </a:r>
            </a:p>
          </p:txBody>
        </p:sp>
      </p:grpSp>
      <p:grpSp>
        <p:nvGrpSpPr>
          <p:cNvPr id="3" name="组合 2"/>
          <p:cNvGrpSpPr/>
          <p:nvPr/>
        </p:nvGrpSpPr>
        <p:grpSpPr>
          <a:xfrm>
            <a:off x="999447" y="1954336"/>
            <a:ext cx="3732706" cy="990744"/>
            <a:chOff x="3970980" y="1403959"/>
            <a:chExt cx="3732706" cy="990744"/>
          </a:xfrm>
        </p:grpSpPr>
        <p:sp>
          <p:nvSpPr>
            <p:cNvPr id="15" name="矩形 5"/>
            <p:cNvSpPr/>
            <p:nvPr/>
          </p:nvSpPr>
          <p:spPr>
            <a:xfrm>
              <a:off x="3991670" y="1403959"/>
              <a:ext cx="1188338" cy="756259"/>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F79E5A"/>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3658"/>
              <a:endParaRPr lang="zh-CN" altLang="en-US" sz="1400">
                <a:solidFill>
                  <a:srgbClr val="FFFFFF"/>
                </a:solidFill>
              </a:endParaRPr>
            </a:p>
          </p:txBody>
        </p:sp>
        <p:sp>
          <p:nvSpPr>
            <p:cNvPr id="16" name="Rectangle 42"/>
            <p:cNvSpPr/>
            <p:nvPr/>
          </p:nvSpPr>
          <p:spPr>
            <a:xfrm flipH="1">
              <a:off x="3970980" y="1538109"/>
              <a:ext cx="1209028" cy="189961"/>
            </a:xfrm>
            <a:prstGeom prst="rect">
              <a:avLst/>
            </a:prstGeom>
            <a:noFill/>
            <a:ln w="12700" cap="flat" cmpd="sng" algn="ctr">
              <a:noFill/>
              <a:prstDash val="solid"/>
            </a:ln>
            <a:effectLst/>
          </p:spPr>
          <p:txBody>
            <a:bodyPr lIns="68576" tIns="0" rIns="68576" bIns="0" rtlCol="0" anchor="t"/>
            <a:lstStyle/>
            <a:p>
              <a:pPr algn="ctr" defTabSz="683658"/>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经验积累法</a:t>
              </a:r>
            </a:p>
          </p:txBody>
        </p:sp>
        <p:sp>
          <p:nvSpPr>
            <p:cNvPr id="17" name="Rectangle 42"/>
            <p:cNvSpPr/>
            <p:nvPr/>
          </p:nvSpPr>
          <p:spPr>
            <a:xfrm flipH="1">
              <a:off x="4714631" y="2015528"/>
              <a:ext cx="2989055" cy="379175"/>
            </a:xfrm>
            <a:prstGeom prst="rect">
              <a:avLst/>
            </a:prstGeom>
            <a:noFill/>
            <a:ln w="12700" cap="flat" cmpd="sng" algn="ctr">
              <a:noFill/>
              <a:prstDash val="solid"/>
            </a:ln>
            <a:effectLst/>
          </p:spPr>
          <p:txBody>
            <a:bodyPr lIns="68576" tIns="0" rIns="68576" bIns="0" rtlCol="0" anchor="t"/>
            <a:lstStyle/>
            <a:p>
              <a:pPr defTabSz="683658">
                <a:defRPr/>
              </a:pPr>
              <a:r>
                <a:rPr lang="zh-CN" altLang="en-US" sz="1400" kern="0" dirty="0">
                  <a:solidFill>
                    <a:srgbClr val="000000">
                      <a:lumMod val="65000"/>
                      <a:lumOff val="35000"/>
                    </a:srgbClr>
                  </a:solidFill>
                  <a:latin typeface="微软雅黑" panose="020B0503020204020204" pitchFamily="34" charset="-122"/>
                  <a:ea typeface="微软雅黑" panose="020B0503020204020204" pitchFamily="34" charset="-122"/>
                  <a:cs typeface="Arial" panose="020B0604020202020204" pitchFamily="34" charset="0"/>
                </a:rPr>
                <a:t>在实践中发现问题，借鉴他人经验</a:t>
              </a:r>
            </a:p>
          </p:txBody>
        </p:sp>
      </p:grpSp>
      <p:grpSp>
        <p:nvGrpSpPr>
          <p:cNvPr id="4" name="组合 3"/>
          <p:cNvGrpSpPr/>
          <p:nvPr/>
        </p:nvGrpSpPr>
        <p:grpSpPr>
          <a:xfrm>
            <a:off x="4827906" y="2449091"/>
            <a:ext cx="2907688" cy="985389"/>
            <a:chOff x="4046375" y="2970495"/>
            <a:chExt cx="2907688" cy="985389"/>
          </a:xfrm>
        </p:grpSpPr>
        <p:sp>
          <p:nvSpPr>
            <p:cNvPr id="19" name="矩形 5"/>
            <p:cNvSpPr/>
            <p:nvPr/>
          </p:nvSpPr>
          <p:spPr>
            <a:xfrm>
              <a:off x="4067064" y="2970495"/>
              <a:ext cx="1188338" cy="756259"/>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B95F95"/>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3658"/>
              <a:endParaRPr lang="zh-CN" altLang="en-US" sz="1400">
                <a:solidFill>
                  <a:srgbClr val="FFFFFF"/>
                </a:solidFill>
              </a:endParaRPr>
            </a:p>
          </p:txBody>
        </p:sp>
        <p:sp>
          <p:nvSpPr>
            <p:cNvPr id="20" name="Rectangle 42"/>
            <p:cNvSpPr/>
            <p:nvPr/>
          </p:nvSpPr>
          <p:spPr>
            <a:xfrm flipH="1">
              <a:off x="4046375" y="3104645"/>
              <a:ext cx="1209028" cy="189961"/>
            </a:xfrm>
            <a:prstGeom prst="rect">
              <a:avLst/>
            </a:prstGeom>
            <a:noFill/>
            <a:ln w="12700" cap="flat" cmpd="sng" algn="ctr">
              <a:noFill/>
              <a:prstDash val="solid"/>
            </a:ln>
            <a:effectLst/>
          </p:spPr>
          <p:txBody>
            <a:bodyPr lIns="68576" tIns="0" rIns="68576" bIns="0" rtlCol="0" anchor="t"/>
            <a:lstStyle/>
            <a:p>
              <a:pPr algn="ctr" defTabSz="683658"/>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联想法</a:t>
              </a:r>
            </a:p>
          </p:txBody>
        </p:sp>
        <p:sp>
          <p:nvSpPr>
            <p:cNvPr id="21" name="Rectangle 42"/>
            <p:cNvSpPr/>
            <p:nvPr/>
          </p:nvSpPr>
          <p:spPr>
            <a:xfrm flipH="1">
              <a:off x="4870589" y="3577754"/>
              <a:ext cx="2083474" cy="378130"/>
            </a:xfrm>
            <a:prstGeom prst="rect">
              <a:avLst/>
            </a:prstGeom>
            <a:noFill/>
            <a:ln w="12700" cap="flat" cmpd="sng" algn="ctr">
              <a:noFill/>
              <a:prstDash val="solid"/>
            </a:ln>
            <a:effectLst/>
          </p:spPr>
          <p:txBody>
            <a:bodyPr lIns="68576" tIns="0" rIns="68576" bIns="0" rtlCol="0" anchor="t"/>
            <a:lstStyle/>
            <a:p>
              <a:pPr defTabSz="683658">
                <a:defRPr/>
              </a:pPr>
              <a:r>
                <a:rPr lang="zh-CN" altLang="en-US" sz="1400" kern="0" dirty="0">
                  <a:solidFill>
                    <a:srgbClr val="000000">
                      <a:lumMod val="65000"/>
                      <a:lumOff val="35000"/>
                    </a:srgbClr>
                  </a:solidFill>
                  <a:latin typeface="微软雅黑" panose="020B0503020204020204" pitchFamily="34" charset="-122"/>
                  <a:ea typeface="微软雅黑" panose="020B0503020204020204" pitchFamily="34" charset="-122"/>
                  <a:cs typeface="Arial" panose="020B0604020202020204" pitchFamily="34" charset="0"/>
                </a:rPr>
                <a:t>在学科的交叉领域选题</a:t>
              </a:r>
            </a:p>
          </p:txBody>
        </p:sp>
      </p:grpSp>
      <p:sp>
        <p:nvSpPr>
          <p:cNvPr id="22" name="等腰三角形 4"/>
          <p:cNvSpPr>
            <a:spLocks noChangeArrowheads="1"/>
          </p:cNvSpPr>
          <p:nvPr/>
        </p:nvSpPr>
        <p:spPr bwMode="auto">
          <a:xfrm rot="5400000">
            <a:off x="35537" y="189570"/>
            <a:ext cx="148047" cy="214355"/>
          </a:xfrm>
          <a:prstGeom prst="triangle">
            <a:avLst>
              <a:gd name="adj" fmla="val 50000"/>
            </a:avLst>
          </a:prstGeom>
          <a:solidFill>
            <a:schemeClr val="bg1"/>
          </a:solidFill>
          <a:ln>
            <a:noFill/>
          </a:ln>
        </p:spPr>
        <p:txBody>
          <a:bodyPr lIns="68391" tIns="34289" rIns="68391" bIns="34289" anchor="ctr"/>
          <a:lstStyle/>
          <a:p>
            <a:pPr algn="ctr" defTabSz="683658"/>
            <a:endParaRPr lang="zh-CN" altLang="zh-CN" sz="1400">
              <a:solidFill>
                <a:srgbClr val="FFFFFF"/>
              </a:solidFill>
              <a:latin typeface="宋体" panose="02010600030101010101" pitchFamily="2" charset="-122"/>
              <a:sym typeface="宋体" panose="02010600030101010101" pitchFamily="2" charset="-122"/>
            </a:endParaRPr>
          </a:p>
        </p:txBody>
      </p:sp>
      <p:sp>
        <p:nvSpPr>
          <p:cNvPr id="33" name="矩形 32">
            <a:extLst>
              <a:ext uri="{FF2B5EF4-FFF2-40B4-BE49-F238E27FC236}">
                <a16:creationId xmlns:a16="http://schemas.microsoft.com/office/drawing/2014/main" id="{98DA9AA1-D914-4FE5-AB40-05F44FE0224C}"/>
              </a:ext>
            </a:extLst>
          </p:cNvPr>
          <p:cNvSpPr/>
          <p:nvPr/>
        </p:nvSpPr>
        <p:spPr>
          <a:xfrm>
            <a:off x="0" y="4183507"/>
            <a:ext cx="9144000" cy="602615"/>
          </a:xfrm>
          <a:prstGeom prst="rect">
            <a:avLst/>
          </a:prstGeom>
          <a:solidFill>
            <a:srgbClr val="3B68A1"/>
          </a:solidFill>
          <a:ln w="15875">
            <a:gradFill flip="none" rotWithShape="1">
              <a:gsLst>
                <a:gs pos="0">
                  <a:schemeClr val="bg1">
                    <a:lumMod val="75000"/>
                  </a:schemeClr>
                </a:gs>
                <a:gs pos="100000">
                  <a:schemeClr val="bg1"/>
                </a:gs>
              </a:gsLst>
              <a:lin ang="2700000" scaled="1"/>
              <a:tileRect/>
            </a:gradFill>
          </a:ln>
          <a:effectLst>
            <a:innerShdw blurRad="1397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391" tIns="34289" rIns="68391" bIns="34289" rtlCol="0" anchor="ctr"/>
          <a:lstStyle/>
          <a:p>
            <a:pPr algn="ctr" defTabSz="683658"/>
            <a:endParaRPr lang="zh-CN" altLang="en-US" sz="1000">
              <a:solidFill>
                <a:srgbClr val="FFFFFF"/>
              </a:solidFill>
            </a:endParaRPr>
          </a:p>
        </p:txBody>
      </p:sp>
      <p:sp>
        <p:nvSpPr>
          <p:cNvPr id="34" name="文本框 129">
            <a:extLst>
              <a:ext uri="{FF2B5EF4-FFF2-40B4-BE49-F238E27FC236}">
                <a16:creationId xmlns:a16="http://schemas.microsoft.com/office/drawing/2014/main" id="{1950F167-2A24-4B8F-89D4-FA69AA6C35A5}"/>
              </a:ext>
            </a:extLst>
          </p:cNvPr>
          <p:cNvSpPr txBox="1"/>
          <p:nvPr/>
        </p:nvSpPr>
        <p:spPr>
          <a:xfrm>
            <a:off x="3031094" y="4183263"/>
            <a:ext cx="4158615" cy="623248"/>
          </a:xfrm>
          <a:prstGeom prst="rect">
            <a:avLst/>
          </a:prstGeom>
          <a:noFill/>
        </p:spPr>
        <p:txBody>
          <a:bodyPr wrap="square" lIns="68391" tIns="34289" rIns="68391" bIns="34289" rtlCol="0">
            <a:spAutoFit/>
            <a:scene3d>
              <a:camera prst="orthographicFront"/>
              <a:lightRig rig="soft" dir="t">
                <a:rot lat="0" lon="0" rev="15600000"/>
              </a:lightRig>
            </a:scene3d>
            <a:sp3d extrusionH="57150" prstMaterial="softEdge">
              <a:bevelT w="25400" h="38100"/>
            </a:sp3d>
          </a:bodyPr>
          <a:lstStyle/>
          <a:p>
            <a:pPr algn="just" defTabSz="683658">
              <a:lnSpc>
                <a:spcPct val="150000"/>
              </a:lnSpc>
            </a:pPr>
            <a:r>
              <a:rPr lang="zh-CN" altLang="en-US" sz="2400" b="1" dirty="0">
                <a:solidFill>
                  <a:srgbClr val="FFFFFF"/>
                </a:solidFill>
                <a:latin typeface="微软雅黑" panose="020B0503020204020204" pitchFamily="34" charset="-122"/>
                <a:ea typeface="微软雅黑" panose="020B0503020204020204" pitchFamily="34" charset="-122"/>
              </a:rPr>
              <a:t>好的选题是成功的一半！</a:t>
            </a:r>
          </a:p>
        </p:txBody>
      </p:sp>
      <p:grpSp>
        <p:nvGrpSpPr>
          <p:cNvPr id="6" name="组合 5"/>
          <p:cNvGrpSpPr/>
          <p:nvPr/>
        </p:nvGrpSpPr>
        <p:grpSpPr>
          <a:xfrm>
            <a:off x="4827905" y="999580"/>
            <a:ext cx="3234972" cy="1193999"/>
            <a:chOff x="6738698" y="1405004"/>
            <a:chExt cx="3234972" cy="1193999"/>
          </a:xfrm>
        </p:grpSpPr>
        <p:sp>
          <p:nvSpPr>
            <p:cNvPr id="29" name="矩形 5">
              <a:extLst>
                <a:ext uri="{FF2B5EF4-FFF2-40B4-BE49-F238E27FC236}">
                  <a16:creationId xmlns:a16="http://schemas.microsoft.com/office/drawing/2014/main" id="{76850FD9-14FD-4EF0-9BCB-24BC7C313A77}"/>
                </a:ext>
              </a:extLst>
            </p:cNvPr>
            <p:cNvSpPr/>
            <p:nvPr/>
          </p:nvSpPr>
          <p:spPr>
            <a:xfrm>
              <a:off x="6738699" y="1405004"/>
              <a:ext cx="1188338" cy="756259"/>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3658"/>
              <a:endParaRPr lang="zh-CN" altLang="en-US" sz="1400">
                <a:solidFill>
                  <a:srgbClr val="FFFFFF"/>
                </a:solidFill>
              </a:endParaRPr>
            </a:p>
          </p:txBody>
        </p:sp>
        <p:sp>
          <p:nvSpPr>
            <p:cNvPr id="30" name="Rectangle 42">
              <a:extLst>
                <a:ext uri="{FF2B5EF4-FFF2-40B4-BE49-F238E27FC236}">
                  <a16:creationId xmlns:a16="http://schemas.microsoft.com/office/drawing/2014/main" id="{4EB6FA13-9DCA-40CD-81D4-7638F2C389FF}"/>
                </a:ext>
              </a:extLst>
            </p:cNvPr>
            <p:cNvSpPr/>
            <p:nvPr/>
          </p:nvSpPr>
          <p:spPr>
            <a:xfrm flipH="1">
              <a:off x="7475979" y="1988897"/>
              <a:ext cx="2497691" cy="610106"/>
            </a:xfrm>
            <a:prstGeom prst="rect">
              <a:avLst/>
            </a:prstGeom>
            <a:noFill/>
            <a:ln w="12700" cap="flat" cmpd="sng" algn="ctr">
              <a:noFill/>
              <a:prstDash val="solid"/>
            </a:ln>
            <a:effectLst/>
          </p:spPr>
          <p:txBody>
            <a:bodyPr lIns="68576" tIns="0" rIns="68576" bIns="0" rtlCol="0" anchor="t"/>
            <a:lstStyle/>
            <a:p>
              <a:pPr defTabSz="683658">
                <a:defRPr/>
              </a:pPr>
              <a:r>
                <a:rPr lang="zh-CN" altLang="en-US" sz="1400" kern="0" dirty="0">
                  <a:solidFill>
                    <a:srgbClr val="000000">
                      <a:lumMod val="65000"/>
                      <a:lumOff val="35000"/>
                    </a:srgbClr>
                  </a:solidFill>
                  <a:latin typeface="微软雅黑" panose="020B0503020204020204" pitchFamily="34" charset="-122"/>
                  <a:ea typeface="微软雅黑" panose="020B0503020204020204" pitchFamily="34" charset="-122"/>
                  <a:cs typeface="Arial" panose="020B0604020202020204" pitchFamily="34" charset="0"/>
                </a:rPr>
                <a:t>通过文献的计量可视化分析，形象直观找准选题</a:t>
              </a:r>
            </a:p>
          </p:txBody>
        </p:sp>
        <p:sp>
          <p:nvSpPr>
            <p:cNvPr id="31" name="Rectangle 42">
              <a:extLst>
                <a:ext uri="{FF2B5EF4-FFF2-40B4-BE49-F238E27FC236}">
                  <a16:creationId xmlns:a16="http://schemas.microsoft.com/office/drawing/2014/main" id="{FBCFEB62-7F1E-4DBC-9261-ED3038E630D8}"/>
                </a:ext>
              </a:extLst>
            </p:cNvPr>
            <p:cNvSpPr/>
            <p:nvPr/>
          </p:nvSpPr>
          <p:spPr>
            <a:xfrm flipH="1">
              <a:off x="6738698" y="1540034"/>
              <a:ext cx="1209028" cy="189961"/>
            </a:xfrm>
            <a:prstGeom prst="rect">
              <a:avLst/>
            </a:prstGeom>
            <a:noFill/>
            <a:ln w="12700" cap="flat" cmpd="sng" algn="ctr">
              <a:noFill/>
              <a:prstDash val="solid"/>
            </a:ln>
            <a:effectLst/>
          </p:spPr>
          <p:txBody>
            <a:bodyPr lIns="68576" tIns="0" rIns="68576" bIns="0" rtlCol="0" anchor="t"/>
            <a:lstStyle/>
            <a:p>
              <a:pPr algn="ctr" defTabSz="683658"/>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趋势分析法</a:t>
              </a:r>
            </a:p>
          </p:txBody>
        </p:sp>
      </p:grpSp>
      <p:grpSp>
        <p:nvGrpSpPr>
          <p:cNvPr id="43" name="组合 42"/>
          <p:cNvGrpSpPr/>
          <p:nvPr/>
        </p:nvGrpSpPr>
        <p:grpSpPr>
          <a:xfrm>
            <a:off x="159080" y="117167"/>
            <a:ext cx="3705225" cy="489198"/>
            <a:chOff x="159068" y="195486"/>
            <a:chExt cx="3705225" cy="489198"/>
          </a:xfrm>
        </p:grpSpPr>
        <p:sp>
          <p:nvSpPr>
            <p:cNvPr id="45" name="文本框 22"/>
            <p:cNvSpPr txBox="1"/>
            <p:nvPr/>
          </p:nvSpPr>
          <p:spPr>
            <a:xfrm>
              <a:off x="159068" y="195486"/>
              <a:ext cx="3705225" cy="392413"/>
            </a:xfrm>
            <a:prstGeom prst="rect">
              <a:avLst/>
            </a:prstGeom>
            <a:noFill/>
            <a:ln w="9525">
              <a:noFill/>
            </a:ln>
          </p:spPr>
          <p:txBody>
            <a:bodyPr wrap="square" lIns="68565" tIns="34289" rIns="68565" bIns="34289" anchor="t">
              <a:spAutoFit/>
            </a:bodyPr>
            <a:lstStyle/>
            <a:p>
              <a:pPr defTabSz="683063"/>
              <a:r>
                <a:rPr lang="zh-CN" altLang="en-US" sz="2100" dirty="0">
                  <a:solidFill>
                    <a:srgbClr val="000000"/>
                  </a:solidFill>
                  <a:latin typeface="微软雅黑" panose="020B0503020204020204" charset="-122"/>
                  <a:ea typeface="微软雅黑" panose="020B0503020204020204" charset="-122"/>
                  <a:cs typeface="Open Sans" panose="020B0606030504020204" pitchFamily="34" charset="0"/>
                  <a:sym typeface="黑体" panose="02010609060101010101" charset="-122"/>
                </a:rPr>
                <a:t>选题方法</a:t>
              </a:r>
            </a:p>
          </p:txBody>
        </p:sp>
        <p:grpSp>
          <p:nvGrpSpPr>
            <p:cNvPr id="46" name="组合 12">
              <a:extLst>
                <a:ext uri="{FF2B5EF4-FFF2-40B4-BE49-F238E27FC236}">
                  <a16:creationId xmlns:a16="http://schemas.microsoft.com/office/drawing/2014/main" id="{92A27D94-9353-4976-9E73-8DA70D3B133C}"/>
                </a:ext>
              </a:extLst>
            </p:cNvPr>
            <p:cNvGrpSpPr/>
            <p:nvPr/>
          </p:nvGrpSpPr>
          <p:grpSpPr>
            <a:xfrm flipV="1">
              <a:off x="251529" y="627534"/>
              <a:ext cx="927497" cy="57150"/>
              <a:chOff x="4023692" y="4894277"/>
              <a:chExt cx="1964495" cy="120014"/>
            </a:xfrm>
          </p:grpSpPr>
          <p:sp>
            <p:nvSpPr>
              <p:cNvPr id="47" name="矩形 46">
                <a:extLst>
                  <a:ext uri="{FF2B5EF4-FFF2-40B4-BE49-F238E27FC236}">
                    <a16:creationId xmlns:a16="http://schemas.microsoft.com/office/drawing/2014/main" id="{FBBD23CF-8F59-41DB-B114-C9D6ADE85A77}"/>
                  </a:ext>
                </a:extLst>
              </p:cNvPr>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48" name="矩形 47">
                <a:extLst>
                  <a:ext uri="{FF2B5EF4-FFF2-40B4-BE49-F238E27FC236}">
                    <a16:creationId xmlns:a16="http://schemas.microsoft.com/office/drawing/2014/main" id="{EADFB603-C80E-47E8-8BFC-FDEDD36EC813}"/>
                  </a:ext>
                </a:extLst>
              </p:cNvPr>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49" name="矩形 48">
                <a:extLst>
                  <a:ext uri="{FF2B5EF4-FFF2-40B4-BE49-F238E27FC236}">
                    <a16:creationId xmlns:a16="http://schemas.microsoft.com/office/drawing/2014/main" id="{A1F732E1-0BAF-49A8-9020-D1B4C96D724B}"/>
                  </a:ext>
                </a:extLst>
              </p:cNvPr>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50" name="矩形 49">
                <a:extLst>
                  <a:ext uri="{FF2B5EF4-FFF2-40B4-BE49-F238E27FC236}">
                    <a16:creationId xmlns:a16="http://schemas.microsoft.com/office/drawing/2014/main" id="{94FCCF43-EEB5-4E9E-A91D-626ABB4C8FC6}"/>
                  </a:ext>
                </a:extLst>
              </p:cNvPr>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51" name="矩形 50">
                <a:extLst>
                  <a:ext uri="{FF2B5EF4-FFF2-40B4-BE49-F238E27FC236}">
                    <a16:creationId xmlns:a16="http://schemas.microsoft.com/office/drawing/2014/main" id="{2807E83A-F7A6-4B1C-892B-9A7FC654ADBE}"/>
                  </a:ext>
                </a:extLst>
              </p:cNvPr>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sp>
            <p:nvSpPr>
              <p:cNvPr id="52" name="矩形 51">
                <a:extLst>
                  <a:ext uri="{FF2B5EF4-FFF2-40B4-BE49-F238E27FC236}">
                    <a16:creationId xmlns:a16="http://schemas.microsoft.com/office/drawing/2014/main" id="{4351458C-3263-4416-B654-D788F0A6E58D}"/>
                  </a:ext>
                </a:extLst>
              </p:cNvPr>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3063">
                  <a:spcBef>
                    <a:spcPct val="0"/>
                  </a:spcBef>
                  <a:spcAft>
                    <a:spcPct val="0"/>
                  </a:spcAft>
                  <a:defRPr/>
                </a:pPr>
                <a:endParaRPr lang="zh-CN" altLang="en-US" noProof="1">
                  <a:solidFill>
                    <a:srgbClr val="FFFFFF"/>
                  </a:solidFill>
                </a:endParaRPr>
              </a:p>
            </p:txBody>
          </p:sp>
        </p:grpSp>
      </p:grpSp>
    </p:spTree>
    <p:extLst>
      <p:ext uri="{BB962C8B-B14F-4D97-AF65-F5344CB8AC3E}">
        <p14:creationId xmlns:p14="http://schemas.microsoft.com/office/powerpoint/2010/main" val="201517019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2" y="875520"/>
            <a:ext cx="8272780" cy="3932848"/>
          </a:xfrm>
          <a:prstGeom prst="rect">
            <a:avLst/>
          </a:prstGeom>
        </p:spPr>
      </p:pic>
      <p:sp>
        <p:nvSpPr>
          <p:cNvPr id="68609" name="文本框 11"/>
          <p:cNvSpPr txBox="1"/>
          <p:nvPr/>
        </p:nvSpPr>
        <p:spPr>
          <a:xfrm>
            <a:off x="320792" y="246382"/>
            <a:ext cx="7318375" cy="360098"/>
          </a:xfrm>
          <a:prstGeom prst="rect">
            <a:avLst/>
          </a:prstGeom>
          <a:noFill/>
          <a:ln w="9525">
            <a:noFill/>
          </a:ln>
        </p:spPr>
        <p:txBody>
          <a:bodyPr wrap="square" lIns="68406" tIns="34289" rIns="68406" bIns="34289" anchor="t">
            <a:spAutoFit/>
          </a:bodyPr>
          <a:lstStyle/>
          <a:p>
            <a:pPr defTabSz="683828">
              <a:lnSpc>
                <a:spcPct val="90000"/>
              </a:lnSpc>
            </a:pPr>
            <a:r>
              <a:rPr lang="zh-CN" altLang="en-US" sz="2100" dirty="0">
                <a:solidFill>
                  <a:srgbClr val="000000"/>
                </a:solidFill>
                <a:latin typeface="微软雅黑" panose="020B0503020204020204" pitchFamily="34" charset="-122"/>
                <a:ea typeface="微软雅黑" panose="020B0503020204020204" pitchFamily="34" charset="-122"/>
              </a:rPr>
              <a:t>文献分析法—指数分析</a:t>
            </a:r>
          </a:p>
        </p:txBody>
      </p:sp>
      <p:grpSp>
        <p:nvGrpSpPr>
          <p:cNvPr id="68610" name="组合 12"/>
          <p:cNvGrpSpPr/>
          <p:nvPr/>
        </p:nvGrpSpPr>
        <p:grpSpPr>
          <a:xfrm flipV="1">
            <a:off x="423545" y="669608"/>
            <a:ext cx="1236663" cy="76200"/>
            <a:chOff x="4023692" y="4894277"/>
            <a:chExt cx="1964495" cy="120014"/>
          </a:xfrm>
        </p:grpSpPr>
        <p:sp>
          <p:nvSpPr>
            <p:cNvPr id="14" name="矩形 13"/>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1768">
                <a:spcBef>
                  <a:spcPct val="0"/>
                </a:spcBef>
                <a:spcAft>
                  <a:spcPct val="0"/>
                </a:spcAft>
                <a:defRPr/>
              </a:pPr>
              <a:endParaRPr lang="zh-CN" altLang="en-US" noProof="1">
                <a:solidFill>
                  <a:srgbClr val="FFFFFF"/>
                </a:solidFill>
              </a:endParaRPr>
            </a:p>
          </p:txBody>
        </p:sp>
        <p:sp>
          <p:nvSpPr>
            <p:cNvPr id="15" name="矩形 14"/>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1768">
                <a:spcBef>
                  <a:spcPct val="0"/>
                </a:spcBef>
                <a:spcAft>
                  <a:spcPct val="0"/>
                </a:spcAft>
                <a:defRPr/>
              </a:pPr>
              <a:endParaRPr lang="zh-CN" altLang="en-US" noProof="1">
                <a:solidFill>
                  <a:srgbClr val="FFFFFF"/>
                </a:solidFill>
              </a:endParaRPr>
            </a:p>
          </p:txBody>
        </p:sp>
        <p:sp>
          <p:nvSpPr>
            <p:cNvPr id="16" name="矩形 15"/>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1768">
                <a:spcBef>
                  <a:spcPct val="0"/>
                </a:spcBef>
                <a:spcAft>
                  <a:spcPct val="0"/>
                </a:spcAft>
                <a:defRPr/>
              </a:pPr>
              <a:endParaRPr lang="zh-CN" altLang="en-US" noProof="1">
                <a:solidFill>
                  <a:srgbClr val="FFFFFF"/>
                </a:solidFill>
              </a:endParaRPr>
            </a:p>
          </p:txBody>
        </p:sp>
        <p:sp>
          <p:nvSpPr>
            <p:cNvPr id="17" name="矩形 16"/>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1768">
                <a:spcBef>
                  <a:spcPct val="0"/>
                </a:spcBef>
                <a:spcAft>
                  <a:spcPct val="0"/>
                </a:spcAft>
                <a:defRPr/>
              </a:pPr>
              <a:endParaRPr lang="zh-CN" altLang="en-US" noProof="1">
                <a:solidFill>
                  <a:srgbClr val="FFFFFF"/>
                </a:solidFill>
              </a:endParaRPr>
            </a:p>
          </p:txBody>
        </p:sp>
        <p:sp>
          <p:nvSpPr>
            <p:cNvPr id="18" name="矩形 17"/>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1768">
                <a:spcBef>
                  <a:spcPct val="0"/>
                </a:spcBef>
                <a:spcAft>
                  <a:spcPct val="0"/>
                </a:spcAft>
                <a:defRPr/>
              </a:pPr>
              <a:endParaRPr lang="zh-CN" altLang="en-US" noProof="1">
                <a:solidFill>
                  <a:srgbClr val="FFFFFF"/>
                </a:solidFill>
              </a:endParaRPr>
            </a:p>
          </p:txBody>
        </p:sp>
        <p:sp>
          <p:nvSpPr>
            <p:cNvPr id="19" name="矩形 18"/>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1768">
                <a:spcBef>
                  <a:spcPct val="0"/>
                </a:spcBef>
                <a:spcAft>
                  <a:spcPct val="0"/>
                </a:spcAft>
                <a:defRPr/>
              </a:pPr>
              <a:endParaRPr lang="zh-CN" altLang="en-US" noProof="1">
                <a:solidFill>
                  <a:srgbClr val="FFFFFF"/>
                </a:solidFill>
              </a:endParaRPr>
            </a:p>
          </p:txBody>
        </p:sp>
      </p:grpSp>
      <p:sp>
        <p:nvSpPr>
          <p:cNvPr id="5" name="矩形 4"/>
          <p:cNvSpPr/>
          <p:nvPr/>
        </p:nvSpPr>
        <p:spPr>
          <a:xfrm>
            <a:off x="492760" y="2267396"/>
            <a:ext cx="944880" cy="1210945"/>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06" tIns="34289" rIns="68406" bIns="34289" rtlCol="0" anchor="ctr"/>
          <a:lstStyle/>
          <a:p>
            <a:pPr algn="ctr" defTabSz="683828" fontAlgn="base"/>
            <a:endParaRPr lang="zh-CN" altLang="en-US" sz="1000" noProof="1">
              <a:solidFill>
                <a:srgbClr val="FFFFFF"/>
              </a:solidFill>
            </a:endParaRPr>
          </a:p>
        </p:txBody>
      </p:sp>
      <p:sp>
        <p:nvSpPr>
          <p:cNvPr id="6" name="矩形 5"/>
          <p:cNvSpPr/>
          <p:nvPr/>
        </p:nvSpPr>
        <p:spPr>
          <a:xfrm>
            <a:off x="2147041" y="2269064"/>
            <a:ext cx="6201410" cy="39624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06" tIns="34289" rIns="68406" bIns="34289" rtlCol="0" anchor="ctr"/>
          <a:lstStyle/>
          <a:p>
            <a:pPr algn="ctr" defTabSz="683828" fontAlgn="base"/>
            <a:endParaRPr lang="zh-CN" altLang="en-US" sz="1000" noProof="1">
              <a:solidFill>
                <a:srgbClr val="FFFFFF"/>
              </a:solidFill>
            </a:endParaRPr>
          </a:p>
        </p:txBody>
      </p:sp>
      <p:sp>
        <p:nvSpPr>
          <p:cNvPr id="7" name="矩形 6"/>
          <p:cNvSpPr/>
          <p:nvPr/>
        </p:nvSpPr>
        <p:spPr>
          <a:xfrm>
            <a:off x="456882" y="4237610"/>
            <a:ext cx="1162050" cy="605155"/>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06" tIns="34289" rIns="68406" bIns="34289" rtlCol="0" anchor="ctr"/>
          <a:lstStyle/>
          <a:p>
            <a:pPr algn="ctr" defTabSz="683828" fontAlgn="base"/>
            <a:endParaRPr lang="zh-CN" altLang="en-US" sz="1000" noProof="1">
              <a:solidFill>
                <a:srgbClr val="FFFFFF"/>
              </a:solidFill>
            </a:endParaRPr>
          </a:p>
        </p:txBody>
      </p:sp>
      <p:sp>
        <p:nvSpPr>
          <p:cNvPr id="31" name=" 167"/>
          <p:cNvSpPr/>
          <p:nvPr/>
        </p:nvSpPr>
        <p:spPr>
          <a:xfrm>
            <a:off x="3515362" y="1605915"/>
            <a:ext cx="2623112" cy="48768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06" tIns="34289" rIns="68406"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83828"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对比分析中外相关主题科研成果，全面掌握其发展趋势</a:t>
            </a:r>
            <a:r>
              <a:rPr lang="zh-CN" altLang="en-US" sz="2100" b="1" noProof="1">
                <a:solidFill>
                  <a:srgbClr val="FFFFFF"/>
                </a:solidFill>
                <a:latin typeface="微软雅黑" panose="020B0503020204020204" pitchFamily="34" charset="-122"/>
                <a:ea typeface="微软雅黑" panose="020B0503020204020204" pitchFamily="34" charset="-122"/>
              </a:rPr>
              <a:t>。</a:t>
            </a:r>
            <a:endParaRPr lang="en-US" altLang="zh-CN" sz="2100" b="1" noProof="1">
              <a:solidFill>
                <a:srgbClr val="FFFFFF"/>
              </a:solidFill>
              <a:latin typeface="微软雅黑" panose="020B0503020204020204" pitchFamily="34" charset="-122"/>
              <a:ea typeface="微软雅黑" panose="020B0503020204020204" pitchFamily="34" charset="-122"/>
            </a:endParaRPr>
          </a:p>
        </p:txBody>
      </p:sp>
      <p:sp>
        <p:nvSpPr>
          <p:cNvPr id="8" name=" 167"/>
          <p:cNvSpPr/>
          <p:nvPr/>
        </p:nvSpPr>
        <p:spPr>
          <a:xfrm>
            <a:off x="1710417" y="4377838"/>
            <a:ext cx="2069465" cy="43053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06" tIns="34289" rIns="68406"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828"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多个关键词对比分析</a:t>
            </a:r>
          </a:p>
        </p:txBody>
      </p:sp>
      <p:sp>
        <p:nvSpPr>
          <p:cNvPr id="9" name=" 167"/>
          <p:cNvSpPr/>
          <p:nvPr/>
        </p:nvSpPr>
        <p:spPr>
          <a:xfrm>
            <a:off x="492876" y="3512603"/>
            <a:ext cx="2252345" cy="39624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06" tIns="34289" rIns="68406"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828"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多维度分析主题研究走向</a:t>
            </a:r>
          </a:p>
        </p:txBody>
      </p:sp>
      <p:pic>
        <p:nvPicPr>
          <p:cNvPr id="4" name="图片 3">
            <a:extLst>
              <a:ext uri="{FF2B5EF4-FFF2-40B4-BE49-F238E27FC236}">
                <a16:creationId xmlns:a16="http://schemas.microsoft.com/office/drawing/2014/main" id="{E6923716-ED35-42F2-976A-134A13120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148" y="2694705"/>
            <a:ext cx="2046032" cy="1980031"/>
          </a:xfrm>
          <a:prstGeom prst="rect">
            <a:avLst/>
          </a:prstGeom>
        </p:spPr>
      </p:pic>
      <p:sp>
        <p:nvSpPr>
          <p:cNvPr id="22" name=" 160">
            <a:extLst>
              <a:ext uri="{FF2B5EF4-FFF2-40B4-BE49-F238E27FC236}">
                <a16:creationId xmlns:a16="http://schemas.microsoft.com/office/drawing/2014/main" id="{B9A120A2-A883-4184-9BC3-CD82FDE920F7}"/>
              </a:ext>
            </a:extLst>
          </p:cNvPr>
          <p:cNvSpPr/>
          <p:nvPr/>
        </p:nvSpPr>
        <p:spPr>
          <a:xfrm rot="11124203">
            <a:off x="6690676" y="3035599"/>
            <a:ext cx="928490" cy="466148"/>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3B68A1"/>
          </a:solidFill>
        </p:spPr>
        <p:style>
          <a:lnRef idx="0">
            <a:schemeClr val="accent2"/>
          </a:lnRef>
          <a:fillRef idx="3">
            <a:schemeClr val="accent2"/>
          </a:fillRef>
          <a:effectRef idx="3">
            <a:schemeClr val="accent2"/>
          </a:effectRef>
          <a:fontRef idx="minor">
            <a:schemeClr val="lt1"/>
          </a:fontRef>
        </p:style>
        <p:txBody>
          <a:bodyPr lIns="68406" tIns="34289" rIns="68406"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3828" eaLnBrk="1" fontAlgn="auto" hangingPunct="1">
              <a:spcBef>
                <a:spcPts val="0"/>
              </a:spcBef>
              <a:spcAft>
                <a:spcPts val="0"/>
              </a:spcAft>
              <a:defRPr/>
            </a:pPr>
            <a:endParaRPr lang="zh-CN" altLang="en-US" sz="800" noProof="1">
              <a:solidFill>
                <a:srgbClr val="FFFFFF"/>
              </a:solidFill>
            </a:endParaRPr>
          </a:p>
        </p:txBody>
      </p:sp>
    </p:spTree>
    <p:extLst>
      <p:ext uri="{BB962C8B-B14F-4D97-AF65-F5344CB8AC3E}">
        <p14:creationId xmlns:p14="http://schemas.microsoft.com/office/powerpoint/2010/main" val="131281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3000"/>
                            </p:stCondLst>
                            <p:childTnLst>
                              <p:par>
                                <p:cTn id="21" presetID="10" presetClass="entr" presetSubtype="0"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31"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资本市场"/>
          <p:cNvPicPr>
            <a:picLocks noChangeAspect="1"/>
          </p:cNvPicPr>
          <p:nvPr/>
        </p:nvPicPr>
        <p:blipFill>
          <a:blip r:embed="rId3"/>
          <a:stretch>
            <a:fillRect/>
          </a:stretch>
        </p:blipFill>
        <p:spPr>
          <a:xfrm>
            <a:off x="626747" y="803309"/>
            <a:ext cx="7976235" cy="4186555"/>
          </a:xfrm>
          <a:prstGeom prst="rect">
            <a:avLst/>
          </a:prstGeom>
        </p:spPr>
      </p:pic>
      <p:sp>
        <p:nvSpPr>
          <p:cNvPr id="67585" name="文本框 11"/>
          <p:cNvSpPr txBox="1"/>
          <p:nvPr/>
        </p:nvSpPr>
        <p:spPr>
          <a:xfrm>
            <a:off x="320676" y="246064"/>
            <a:ext cx="3651250" cy="360098"/>
          </a:xfrm>
          <a:prstGeom prst="rect">
            <a:avLst/>
          </a:prstGeom>
          <a:noFill/>
          <a:ln w="9525">
            <a:noFill/>
          </a:ln>
        </p:spPr>
        <p:txBody>
          <a:bodyPr lIns="68423" tIns="34289" rIns="68423" bIns="34289" anchor="t">
            <a:spAutoFit/>
          </a:bodyPr>
          <a:lstStyle/>
          <a:p>
            <a:pPr defTabSz="684015">
              <a:lnSpc>
                <a:spcPct val="90000"/>
              </a:lnSpc>
            </a:pPr>
            <a:r>
              <a:rPr lang="zh-CN" altLang="en-US" sz="2100" dirty="0">
                <a:solidFill>
                  <a:srgbClr val="000000"/>
                </a:solidFill>
                <a:latin typeface="微软雅黑" panose="020B0503020204020204" pitchFamily="34" charset="-122"/>
                <a:ea typeface="微软雅黑" panose="020B0503020204020204" pitchFamily="34" charset="-122"/>
              </a:rPr>
              <a:t>经验积累法-学者分析</a:t>
            </a:r>
          </a:p>
        </p:txBody>
      </p:sp>
      <p:grpSp>
        <p:nvGrpSpPr>
          <p:cNvPr id="67586" name="组合 12"/>
          <p:cNvGrpSpPr/>
          <p:nvPr/>
        </p:nvGrpSpPr>
        <p:grpSpPr>
          <a:xfrm flipV="1">
            <a:off x="434975" y="692468"/>
            <a:ext cx="1236663" cy="76200"/>
            <a:chOff x="4023692" y="4894277"/>
            <a:chExt cx="1964495" cy="120014"/>
          </a:xfrm>
        </p:grpSpPr>
        <p:sp>
          <p:nvSpPr>
            <p:cNvPr id="14" name="矩形 13"/>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015">
                <a:spcBef>
                  <a:spcPct val="0"/>
                </a:spcBef>
                <a:spcAft>
                  <a:spcPct val="0"/>
                </a:spcAft>
                <a:defRPr/>
              </a:pPr>
              <a:endParaRPr lang="zh-CN" altLang="en-US" noProof="1">
                <a:solidFill>
                  <a:srgbClr val="FFFFFF"/>
                </a:solidFill>
              </a:endParaRPr>
            </a:p>
          </p:txBody>
        </p:sp>
        <p:sp>
          <p:nvSpPr>
            <p:cNvPr id="15" name="矩形 14"/>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015">
                <a:spcBef>
                  <a:spcPct val="0"/>
                </a:spcBef>
                <a:spcAft>
                  <a:spcPct val="0"/>
                </a:spcAft>
                <a:defRPr/>
              </a:pPr>
              <a:endParaRPr lang="zh-CN" altLang="en-US" noProof="1">
                <a:solidFill>
                  <a:srgbClr val="FFFFFF"/>
                </a:solidFill>
              </a:endParaRPr>
            </a:p>
          </p:txBody>
        </p:sp>
        <p:sp>
          <p:nvSpPr>
            <p:cNvPr id="16" name="矩形 15"/>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015">
                <a:spcBef>
                  <a:spcPct val="0"/>
                </a:spcBef>
                <a:spcAft>
                  <a:spcPct val="0"/>
                </a:spcAft>
                <a:defRPr/>
              </a:pPr>
              <a:endParaRPr lang="zh-CN" altLang="en-US" noProof="1">
                <a:solidFill>
                  <a:srgbClr val="FFFFFF"/>
                </a:solidFill>
              </a:endParaRPr>
            </a:p>
          </p:txBody>
        </p:sp>
        <p:sp>
          <p:nvSpPr>
            <p:cNvPr id="17" name="矩形 16"/>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015">
                <a:spcBef>
                  <a:spcPct val="0"/>
                </a:spcBef>
                <a:spcAft>
                  <a:spcPct val="0"/>
                </a:spcAft>
                <a:defRPr/>
              </a:pPr>
              <a:endParaRPr lang="zh-CN" altLang="en-US" noProof="1">
                <a:solidFill>
                  <a:srgbClr val="FFFFFF"/>
                </a:solidFill>
              </a:endParaRPr>
            </a:p>
          </p:txBody>
        </p:sp>
        <p:sp>
          <p:nvSpPr>
            <p:cNvPr id="18" name="矩形 17"/>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015">
                <a:spcBef>
                  <a:spcPct val="0"/>
                </a:spcBef>
                <a:spcAft>
                  <a:spcPct val="0"/>
                </a:spcAft>
                <a:defRPr/>
              </a:pPr>
              <a:endParaRPr lang="zh-CN" altLang="en-US" noProof="1">
                <a:solidFill>
                  <a:srgbClr val="FFFFFF"/>
                </a:solidFill>
              </a:endParaRPr>
            </a:p>
          </p:txBody>
        </p:sp>
        <p:sp>
          <p:nvSpPr>
            <p:cNvPr id="19" name="矩形 18"/>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015">
                <a:spcBef>
                  <a:spcPct val="0"/>
                </a:spcBef>
                <a:spcAft>
                  <a:spcPct val="0"/>
                </a:spcAft>
                <a:defRPr/>
              </a:pPr>
              <a:endParaRPr lang="zh-CN" altLang="en-US" noProof="1">
                <a:solidFill>
                  <a:srgbClr val="FFFFFF"/>
                </a:solidFill>
              </a:endParaRPr>
            </a:p>
          </p:txBody>
        </p:sp>
      </p:grpSp>
      <p:sp>
        <p:nvSpPr>
          <p:cNvPr id="4" name="矩形 3"/>
          <p:cNvSpPr/>
          <p:nvPr/>
        </p:nvSpPr>
        <p:spPr>
          <a:xfrm>
            <a:off x="2604770" y="1819275"/>
            <a:ext cx="352425" cy="26289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23" tIns="34289" rIns="68423" bIns="34289" rtlCol="0" anchor="ctr"/>
          <a:lstStyle/>
          <a:p>
            <a:pPr algn="ctr" defTabSz="684015" fontAlgn="base"/>
            <a:endParaRPr lang="zh-CN" altLang="en-US" sz="1000" noProof="1">
              <a:solidFill>
                <a:srgbClr val="FFFFFF"/>
              </a:solidFill>
            </a:endParaRPr>
          </a:p>
        </p:txBody>
      </p:sp>
      <p:sp>
        <p:nvSpPr>
          <p:cNvPr id="5" name="矩形 4"/>
          <p:cNvSpPr/>
          <p:nvPr/>
        </p:nvSpPr>
        <p:spPr>
          <a:xfrm>
            <a:off x="648970" y="1750695"/>
            <a:ext cx="7310120" cy="76581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23" tIns="34289" rIns="68423" bIns="34289" rtlCol="0" anchor="ctr"/>
          <a:lstStyle/>
          <a:p>
            <a:pPr algn="ctr" defTabSz="684015" fontAlgn="base"/>
            <a:endParaRPr lang="zh-CN" altLang="en-US" sz="1000" noProof="1">
              <a:solidFill>
                <a:srgbClr val="FFFFFF"/>
              </a:solidFill>
            </a:endParaRPr>
          </a:p>
        </p:txBody>
      </p:sp>
      <p:sp>
        <p:nvSpPr>
          <p:cNvPr id="31" name=" 167"/>
          <p:cNvSpPr/>
          <p:nvPr/>
        </p:nvSpPr>
        <p:spPr>
          <a:xfrm>
            <a:off x="3650070" y="2368550"/>
            <a:ext cx="2515235" cy="48768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23" tIns="34289" rIns="68423"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84015"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发现学科专家，追踪已知学者，</a:t>
            </a:r>
          </a:p>
          <a:p>
            <a:pPr defTabSz="684015"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借鉴他人经验</a:t>
            </a:r>
          </a:p>
        </p:txBody>
      </p:sp>
      <p:sp>
        <p:nvSpPr>
          <p:cNvPr id="6" name=" 167"/>
          <p:cNvSpPr/>
          <p:nvPr/>
        </p:nvSpPr>
        <p:spPr>
          <a:xfrm>
            <a:off x="2051052" y="2987040"/>
            <a:ext cx="2230120" cy="72771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23" tIns="34289" rIns="68423"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84015"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被引频次排序：从高被引文献出发进行研究，引用频次高，应用扩散广。</a:t>
            </a:r>
            <a:endParaRPr lang="zh-CN" altLang="en-US" b="1" noProof="1">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35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31"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资本市场"/>
          <p:cNvPicPr>
            <a:picLocks noChangeAspect="1"/>
          </p:cNvPicPr>
          <p:nvPr/>
        </p:nvPicPr>
        <p:blipFill>
          <a:blip r:embed="rId3"/>
          <a:stretch>
            <a:fillRect/>
          </a:stretch>
        </p:blipFill>
        <p:spPr>
          <a:xfrm>
            <a:off x="118745" y="821690"/>
            <a:ext cx="6604635" cy="3467100"/>
          </a:xfrm>
          <a:prstGeom prst="rect">
            <a:avLst/>
          </a:prstGeom>
        </p:spPr>
      </p:pic>
      <p:sp>
        <p:nvSpPr>
          <p:cNvPr id="68609" name="文本框 11"/>
          <p:cNvSpPr txBox="1"/>
          <p:nvPr/>
        </p:nvSpPr>
        <p:spPr>
          <a:xfrm>
            <a:off x="320676" y="246064"/>
            <a:ext cx="4165600" cy="360098"/>
          </a:xfrm>
          <a:prstGeom prst="rect">
            <a:avLst/>
          </a:prstGeom>
          <a:noFill/>
          <a:ln w="9525">
            <a:noFill/>
          </a:ln>
        </p:spPr>
        <p:txBody>
          <a:bodyPr lIns="68441" tIns="34289" rIns="68441" bIns="34289" anchor="t">
            <a:spAutoFit/>
          </a:bodyPr>
          <a:lstStyle/>
          <a:p>
            <a:pPr defTabSz="684219">
              <a:lnSpc>
                <a:spcPct val="90000"/>
              </a:lnSpc>
            </a:pPr>
            <a:r>
              <a:rPr lang="zh-CN" altLang="en-US" sz="2100" dirty="0">
                <a:solidFill>
                  <a:srgbClr val="000000"/>
                </a:solidFill>
                <a:latin typeface="Arial" panose="020B0604020202020204" pitchFamily="34" charset="0"/>
                <a:ea typeface="黑体" panose="02010609060101010101" charset="-122"/>
              </a:rPr>
              <a:t>比较法-中外文献对比阅读</a:t>
            </a:r>
          </a:p>
        </p:txBody>
      </p:sp>
      <p:grpSp>
        <p:nvGrpSpPr>
          <p:cNvPr id="68610" name="组合 12"/>
          <p:cNvGrpSpPr/>
          <p:nvPr/>
        </p:nvGrpSpPr>
        <p:grpSpPr>
          <a:xfrm flipV="1">
            <a:off x="423545" y="669608"/>
            <a:ext cx="1236663" cy="76200"/>
            <a:chOff x="4023692" y="4894277"/>
            <a:chExt cx="1964495" cy="120014"/>
          </a:xfrm>
        </p:grpSpPr>
        <p:sp>
          <p:nvSpPr>
            <p:cNvPr id="14" name="矩形 13"/>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285">
                <a:spcBef>
                  <a:spcPct val="0"/>
                </a:spcBef>
                <a:spcAft>
                  <a:spcPct val="0"/>
                </a:spcAft>
                <a:defRPr/>
              </a:pPr>
              <a:endParaRPr lang="zh-CN" altLang="en-US" noProof="1">
                <a:solidFill>
                  <a:srgbClr val="FFFFFF"/>
                </a:solidFill>
              </a:endParaRPr>
            </a:p>
          </p:txBody>
        </p:sp>
        <p:sp>
          <p:nvSpPr>
            <p:cNvPr id="15" name="矩形 14"/>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285">
                <a:spcBef>
                  <a:spcPct val="0"/>
                </a:spcBef>
                <a:spcAft>
                  <a:spcPct val="0"/>
                </a:spcAft>
                <a:defRPr/>
              </a:pPr>
              <a:endParaRPr lang="zh-CN" altLang="en-US" noProof="1">
                <a:solidFill>
                  <a:srgbClr val="FFFFFF"/>
                </a:solidFill>
              </a:endParaRPr>
            </a:p>
          </p:txBody>
        </p:sp>
        <p:sp>
          <p:nvSpPr>
            <p:cNvPr id="16" name="矩形 15"/>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285">
                <a:spcBef>
                  <a:spcPct val="0"/>
                </a:spcBef>
                <a:spcAft>
                  <a:spcPct val="0"/>
                </a:spcAft>
                <a:defRPr/>
              </a:pPr>
              <a:endParaRPr lang="zh-CN" altLang="en-US" noProof="1">
                <a:solidFill>
                  <a:srgbClr val="FFFFFF"/>
                </a:solidFill>
              </a:endParaRPr>
            </a:p>
          </p:txBody>
        </p:sp>
        <p:sp>
          <p:nvSpPr>
            <p:cNvPr id="17" name="矩形 16"/>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285">
                <a:spcBef>
                  <a:spcPct val="0"/>
                </a:spcBef>
                <a:spcAft>
                  <a:spcPct val="0"/>
                </a:spcAft>
                <a:defRPr/>
              </a:pPr>
              <a:endParaRPr lang="zh-CN" altLang="en-US" noProof="1">
                <a:solidFill>
                  <a:srgbClr val="FFFFFF"/>
                </a:solidFill>
              </a:endParaRPr>
            </a:p>
          </p:txBody>
        </p:sp>
        <p:sp>
          <p:nvSpPr>
            <p:cNvPr id="18" name="矩形 17"/>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285">
                <a:spcBef>
                  <a:spcPct val="0"/>
                </a:spcBef>
                <a:spcAft>
                  <a:spcPct val="0"/>
                </a:spcAft>
                <a:defRPr/>
              </a:pPr>
              <a:endParaRPr lang="zh-CN" altLang="en-US" noProof="1">
                <a:solidFill>
                  <a:srgbClr val="FFFFFF"/>
                </a:solidFill>
              </a:endParaRPr>
            </a:p>
          </p:txBody>
        </p:sp>
        <p:sp>
          <p:nvSpPr>
            <p:cNvPr id="19" name="矩形 18"/>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285">
                <a:spcBef>
                  <a:spcPct val="0"/>
                </a:spcBef>
                <a:spcAft>
                  <a:spcPct val="0"/>
                </a:spcAft>
                <a:defRPr/>
              </a:pPr>
              <a:endParaRPr lang="zh-CN" altLang="en-US" noProof="1">
                <a:solidFill>
                  <a:srgbClr val="FFFFFF"/>
                </a:solidFill>
              </a:endParaRPr>
            </a:p>
          </p:txBody>
        </p:sp>
      </p:grpSp>
      <p:sp>
        <p:nvSpPr>
          <p:cNvPr id="4" name="矩形 3"/>
          <p:cNvSpPr/>
          <p:nvPr/>
        </p:nvSpPr>
        <p:spPr>
          <a:xfrm>
            <a:off x="118745" y="821690"/>
            <a:ext cx="1461135" cy="38862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41" tIns="34289" rIns="68441" bIns="34289" rtlCol="0" anchor="ctr"/>
          <a:lstStyle/>
          <a:p>
            <a:pPr algn="ctr" defTabSz="684219" fontAlgn="base"/>
            <a:endParaRPr lang="zh-CN" altLang="en-US" sz="1000" noProof="1">
              <a:solidFill>
                <a:srgbClr val="FFFFFF"/>
              </a:solidFill>
            </a:endParaRPr>
          </a:p>
        </p:txBody>
      </p:sp>
      <p:pic>
        <p:nvPicPr>
          <p:cNvPr id="2" name="图片 1" descr="资本市场2"/>
          <p:cNvPicPr>
            <a:picLocks noChangeAspect="1"/>
          </p:cNvPicPr>
          <p:nvPr/>
        </p:nvPicPr>
        <p:blipFill>
          <a:blip r:embed="rId4"/>
          <a:stretch>
            <a:fillRect/>
          </a:stretch>
        </p:blipFill>
        <p:spPr>
          <a:xfrm>
            <a:off x="2492375" y="1478280"/>
            <a:ext cx="6025515" cy="3638550"/>
          </a:xfrm>
          <a:prstGeom prst="rect">
            <a:avLst/>
          </a:prstGeom>
          <a:effectLst>
            <a:outerShdw blurRad="50800" dist="38100" dir="8100000" algn="tr" rotWithShape="0">
              <a:prstClr val="black">
                <a:alpha val="40000"/>
              </a:prstClr>
            </a:outerShdw>
          </a:effectLst>
        </p:spPr>
      </p:pic>
      <p:sp>
        <p:nvSpPr>
          <p:cNvPr id="5" name="矩形 4"/>
          <p:cNvSpPr/>
          <p:nvPr/>
        </p:nvSpPr>
        <p:spPr>
          <a:xfrm>
            <a:off x="2492376" y="1478280"/>
            <a:ext cx="900430" cy="50292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41" tIns="34289" rIns="68441" bIns="34289" rtlCol="0" anchor="ctr"/>
          <a:lstStyle/>
          <a:p>
            <a:pPr algn="ctr" defTabSz="684219" fontAlgn="base"/>
            <a:endParaRPr lang="zh-CN" altLang="en-US" sz="1000" noProof="1">
              <a:solidFill>
                <a:srgbClr val="FFFFFF"/>
              </a:solidFill>
            </a:endParaRPr>
          </a:p>
        </p:txBody>
      </p:sp>
      <p:sp>
        <p:nvSpPr>
          <p:cNvPr id="31" name=" 167"/>
          <p:cNvSpPr/>
          <p:nvPr/>
        </p:nvSpPr>
        <p:spPr>
          <a:xfrm>
            <a:off x="389892" y="1283335"/>
            <a:ext cx="1189990" cy="43053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41" tIns="34289" rIns="68441"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219" eaLnBrk="1" fontAlgn="auto" hangingPunct="1">
              <a:spcBef>
                <a:spcPts val="0"/>
              </a:spcBef>
              <a:spcAft>
                <a:spcPts val="0"/>
              </a:spcAft>
              <a:defRPr/>
            </a:pPr>
            <a:r>
              <a:rPr lang="zh-CN" altLang="en-US" sz="1500" b="1" noProof="1">
                <a:solidFill>
                  <a:srgbClr val="FFFFFF"/>
                </a:solidFill>
                <a:latin typeface="微软雅黑" panose="020B0503020204020204" pitchFamily="34" charset="-122"/>
                <a:ea typeface="微软雅黑" panose="020B0503020204020204" pitchFamily="34" charset="-122"/>
              </a:rPr>
              <a:t>中文文献</a:t>
            </a:r>
          </a:p>
        </p:txBody>
      </p:sp>
      <p:sp>
        <p:nvSpPr>
          <p:cNvPr id="6" name=" 167"/>
          <p:cNvSpPr/>
          <p:nvPr/>
        </p:nvSpPr>
        <p:spPr>
          <a:xfrm>
            <a:off x="2347596" y="2084070"/>
            <a:ext cx="1189990" cy="43053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41" tIns="34289" rIns="68441"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219" eaLnBrk="1" fontAlgn="auto" hangingPunct="1">
              <a:spcBef>
                <a:spcPts val="0"/>
              </a:spcBef>
              <a:spcAft>
                <a:spcPts val="0"/>
              </a:spcAft>
              <a:defRPr/>
            </a:pPr>
            <a:r>
              <a:rPr lang="zh-CN" altLang="en-US" sz="1500" b="1" noProof="1">
                <a:solidFill>
                  <a:srgbClr val="FFFFFF"/>
                </a:solidFill>
                <a:latin typeface="微软雅黑" panose="020B0503020204020204" pitchFamily="34" charset="-122"/>
                <a:ea typeface="微软雅黑" panose="020B0503020204020204" pitchFamily="34" charset="-122"/>
              </a:rPr>
              <a:t>外文文献</a:t>
            </a:r>
          </a:p>
        </p:txBody>
      </p:sp>
      <p:sp>
        <p:nvSpPr>
          <p:cNvPr id="7" name="直角双向箭头 6"/>
          <p:cNvSpPr/>
          <p:nvPr/>
        </p:nvSpPr>
        <p:spPr>
          <a:xfrm rot="5400000">
            <a:off x="1425106" y="1610996"/>
            <a:ext cx="800735" cy="1005840"/>
          </a:xfrm>
          <a:prstGeom prst="leftUpArrow">
            <a:avLst>
              <a:gd name="adj1" fmla="val 25000"/>
              <a:gd name="adj2" fmla="val 25000"/>
              <a:gd name="adj3" fmla="val 20658"/>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41" tIns="34289" rIns="68441" bIns="34289" rtlCol="0" anchor="ctr"/>
          <a:lstStyle/>
          <a:p>
            <a:pPr algn="ctr" defTabSz="684219"/>
            <a:endParaRPr lang="zh-CN" altLang="en-US">
              <a:solidFill>
                <a:srgbClr val="FFFFFF"/>
              </a:solidFill>
            </a:endParaRPr>
          </a:p>
        </p:txBody>
      </p:sp>
    </p:spTree>
    <p:extLst>
      <p:ext uri="{BB962C8B-B14F-4D97-AF65-F5344CB8AC3E}">
        <p14:creationId xmlns:p14="http://schemas.microsoft.com/office/powerpoint/2010/main" val="78356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23" presetClass="entr" presetSubtype="16" fill="hold" grpId="1"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31" grpId="0" bldLvl="0" animBg="1"/>
      <p:bldP spid="6" grpId="0" bldLvl="0" animBg="1"/>
      <p:bldP spid="7" grpId="0" animBg="1"/>
      <p:bldP spid="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资本市场1"/>
          <p:cNvPicPr>
            <a:picLocks noChangeAspect="1"/>
          </p:cNvPicPr>
          <p:nvPr/>
        </p:nvPicPr>
        <p:blipFill>
          <a:blip r:embed="rId3"/>
          <a:stretch>
            <a:fillRect/>
          </a:stretch>
        </p:blipFill>
        <p:spPr>
          <a:xfrm>
            <a:off x="320676" y="931545"/>
            <a:ext cx="7186930" cy="4074160"/>
          </a:xfrm>
          <a:prstGeom prst="rect">
            <a:avLst/>
          </a:prstGeom>
        </p:spPr>
      </p:pic>
      <p:sp>
        <p:nvSpPr>
          <p:cNvPr id="68609" name="文本框 11"/>
          <p:cNvSpPr txBox="1"/>
          <p:nvPr/>
        </p:nvSpPr>
        <p:spPr>
          <a:xfrm>
            <a:off x="320676" y="246064"/>
            <a:ext cx="4165600" cy="360098"/>
          </a:xfrm>
          <a:prstGeom prst="rect">
            <a:avLst/>
          </a:prstGeom>
          <a:noFill/>
          <a:ln w="9525">
            <a:noFill/>
          </a:ln>
        </p:spPr>
        <p:txBody>
          <a:bodyPr lIns="68460" tIns="34289" rIns="68460" bIns="34289" anchor="t">
            <a:spAutoFit/>
          </a:bodyPr>
          <a:lstStyle/>
          <a:p>
            <a:pPr defTabSz="684440">
              <a:lnSpc>
                <a:spcPct val="90000"/>
              </a:lnSpc>
            </a:pPr>
            <a:r>
              <a:rPr lang="zh-CN" altLang="en-US" sz="2100" dirty="0">
                <a:solidFill>
                  <a:srgbClr val="000000"/>
                </a:solidFill>
                <a:latin typeface="Arial" panose="020B0604020202020204" pitchFamily="34" charset="0"/>
                <a:ea typeface="黑体" panose="02010609060101010101" charset="-122"/>
              </a:rPr>
              <a:t>联想法-文献学科分布分析</a:t>
            </a:r>
          </a:p>
        </p:txBody>
      </p:sp>
      <p:grpSp>
        <p:nvGrpSpPr>
          <p:cNvPr id="68610" name="组合 12"/>
          <p:cNvGrpSpPr/>
          <p:nvPr/>
        </p:nvGrpSpPr>
        <p:grpSpPr>
          <a:xfrm flipV="1">
            <a:off x="423545" y="669608"/>
            <a:ext cx="1236663" cy="76200"/>
            <a:chOff x="4023692" y="4894277"/>
            <a:chExt cx="1964495" cy="120014"/>
          </a:xfrm>
        </p:grpSpPr>
        <p:sp>
          <p:nvSpPr>
            <p:cNvPr id="14" name="矩形 13"/>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578">
                <a:spcBef>
                  <a:spcPct val="0"/>
                </a:spcBef>
                <a:spcAft>
                  <a:spcPct val="0"/>
                </a:spcAft>
                <a:defRPr/>
              </a:pPr>
              <a:endParaRPr lang="zh-CN" altLang="en-US" noProof="1">
                <a:solidFill>
                  <a:srgbClr val="FFFFFF"/>
                </a:solidFill>
              </a:endParaRPr>
            </a:p>
          </p:txBody>
        </p:sp>
        <p:sp>
          <p:nvSpPr>
            <p:cNvPr id="15" name="矩形 14"/>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578">
                <a:spcBef>
                  <a:spcPct val="0"/>
                </a:spcBef>
                <a:spcAft>
                  <a:spcPct val="0"/>
                </a:spcAft>
                <a:defRPr/>
              </a:pPr>
              <a:endParaRPr lang="zh-CN" altLang="en-US" noProof="1">
                <a:solidFill>
                  <a:srgbClr val="FFFFFF"/>
                </a:solidFill>
              </a:endParaRPr>
            </a:p>
          </p:txBody>
        </p:sp>
        <p:sp>
          <p:nvSpPr>
            <p:cNvPr id="16" name="矩形 15"/>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578">
                <a:spcBef>
                  <a:spcPct val="0"/>
                </a:spcBef>
                <a:spcAft>
                  <a:spcPct val="0"/>
                </a:spcAft>
                <a:defRPr/>
              </a:pPr>
              <a:endParaRPr lang="zh-CN" altLang="en-US" noProof="1">
                <a:solidFill>
                  <a:srgbClr val="FFFFFF"/>
                </a:solidFill>
              </a:endParaRPr>
            </a:p>
          </p:txBody>
        </p:sp>
        <p:sp>
          <p:nvSpPr>
            <p:cNvPr id="17" name="矩形 16"/>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578">
                <a:spcBef>
                  <a:spcPct val="0"/>
                </a:spcBef>
                <a:spcAft>
                  <a:spcPct val="0"/>
                </a:spcAft>
                <a:defRPr/>
              </a:pPr>
              <a:endParaRPr lang="zh-CN" altLang="en-US" noProof="1">
                <a:solidFill>
                  <a:srgbClr val="FFFFFF"/>
                </a:solidFill>
              </a:endParaRPr>
            </a:p>
          </p:txBody>
        </p:sp>
        <p:sp>
          <p:nvSpPr>
            <p:cNvPr id="18" name="矩形 17"/>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578">
                <a:spcBef>
                  <a:spcPct val="0"/>
                </a:spcBef>
                <a:spcAft>
                  <a:spcPct val="0"/>
                </a:spcAft>
                <a:defRPr/>
              </a:pPr>
              <a:endParaRPr lang="zh-CN" altLang="en-US" noProof="1">
                <a:solidFill>
                  <a:srgbClr val="FFFFFF"/>
                </a:solidFill>
              </a:endParaRPr>
            </a:p>
          </p:txBody>
        </p:sp>
        <p:sp>
          <p:nvSpPr>
            <p:cNvPr id="19" name="矩形 18"/>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578">
                <a:spcBef>
                  <a:spcPct val="0"/>
                </a:spcBef>
                <a:spcAft>
                  <a:spcPct val="0"/>
                </a:spcAft>
                <a:defRPr/>
              </a:pPr>
              <a:endParaRPr lang="zh-CN" altLang="en-US" noProof="1">
                <a:solidFill>
                  <a:srgbClr val="FFFFFF"/>
                </a:solidFill>
              </a:endParaRPr>
            </a:p>
          </p:txBody>
        </p:sp>
      </p:grpSp>
      <p:sp>
        <p:nvSpPr>
          <p:cNvPr id="5" name="矩形 4"/>
          <p:cNvSpPr/>
          <p:nvPr/>
        </p:nvSpPr>
        <p:spPr>
          <a:xfrm>
            <a:off x="411458" y="2081063"/>
            <a:ext cx="6694805" cy="1496695"/>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0" tIns="34289" rIns="68460" bIns="34289" rtlCol="0" anchor="ctr"/>
          <a:lstStyle/>
          <a:p>
            <a:pPr algn="ctr" defTabSz="684440" fontAlgn="base"/>
            <a:endParaRPr lang="zh-CN" altLang="en-US" sz="1000" noProof="1">
              <a:solidFill>
                <a:srgbClr val="FFFFFF"/>
              </a:solidFill>
            </a:endParaRPr>
          </a:p>
        </p:txBody>
      </p:sp>
      <p:pic>
        <p:nvPicPr>
          <p:cNvPr id="7" name="图片 6" descr="资本市场10"/>
          <p:cNvPicPr>
            <a:picLocks noChangeAspect="1"/>
          </p:cNvPicPr>
          <p:nvPr/>
        </p:nvPicPr>
        <p:blipFill>
          <a:blip r:embed="rId4"/>
          <a:srcRect l="14101" t="3053" r="881" b="3969"/>
          <a:stretch>
            <a:fillRect/>
          </a:stretch>
        </p:blipFill>
        <p:spPr>
          <a:xfrm>
            <a:off x="5457906" y="3352881"/>
            <a:ext cx="3664585" cy="1652905"/>
          </a:xfrm>
          <a:prstGeom prst="rect">
            <a:avLst/>
          </a:prstGeom>
          <a:effectLst>
            <a:outerShdw blurRad="50800" dist="38100" dir="5400000" algn="t" rotWithShape="0">
              <a:prstClr val="black">
                <a:alpha val="40000"/>
              </a:prstClr>
            </a:outerShdw>
          </a:effectLst>
        </p:spPr>
      </p:pic>
      <p:sp>
        <p:nvSpPr>
          <p:cNvPr id="31" name=" 167"/>
          <p:cNvSpPr/>
          <p:nvPr/>
        </p:nvSpPr>
        <p:spPr>
          <a:xfrm>
            <a:off x="2915736" y="3645710"/>
            <a:ext cx="2515235" cy="48768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60" tIns="34289" rIns="68460"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84440" eaLnBrk="1" fontAlgn="auto" hangingPunct="1">
              <a:spcBef>
                <a:spcPts val="0"/>
              </a:spcBef>
              <a:spcAft>
                <a:spcPts val="0"/>
              </a:spcAft>
              <a:defRPr/>
            </a:pPr>
            <a:r>
              <a:rPr lang="zh-CN" altLang="en-US" sz="1400" b="1" noProof="1">
                <a:solidFill>
                  <a:srgbClr val="FFFFFF"/>
                </a:solidFill>
                <a:latin typeface="微软雅黑" panose="020B0503020204020204" pitchFamily="34" charset="-122"/>
                <a:ea typeface="微软雅黑" panose="020B0503020204020204" pitchFamily="34" charset="-122"/>
              </a:rPr>
              <a:t>通过学科分布分析，重点关注学科交叉领域的研究进展。</a:t>
            </a:r>
          </a:p>
        </p:txBody>
      </p:sp>
      <p:sp>
        <p:nvSpPr>
          <p:cNvPr id="20" name="矩形 19">
            <a:extLst>
              <a:ext uri="{FF2B5EF4-FFF2-40B4-BE49-F238E27FC236}">
                <a16:creationId xmlns:a16="http://schemas.microsoft.com/office/drawing/2014/main" id="{3F34FFDF-9295-4728-9FC3-B12A547517D1}"/>
              </a:ext>
            </a:extLst>
          </p:cNvPr>
          <p:cNvSpPr/>
          <p:nvPr/>
        </p:nvSpPr>
        <p:spPr>
          <a:xfrm>
            <a:off x="804545" y="1784986"/>
            <a:ext cx="352425" cy="26289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60" tIns="34289" rIns="68460" bIns="34289" rtlCol="0" anchor="ctr"/>
          <a:lstStyle/>
          <a:p>
            <a:pPr algn="ctr" defTabSz="684440" fontAlgn="base"/>
            <a:endParaRPr lang="zh-CN" altLang="en-US" sz="1000" noProof="1">
              <a:solidFill>
                <a:srgbClr val="FFFFFF"/>
              </a:solidFill>
            </a:endParaRPr>
          </a:p>
        </p:txBody>
      </p:sp>
    </p:spTree>
    <p:extLst>
      <p:ext uri="{BB962C8B-B14F-4D97-AF65-F5344CB8AC3E}">
        <p14:creationId xmlns:p14="http://schemas.microsoft.com/office/powerpoint/2010/main" val="2536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1" grpId="0" bldLvl="0" animBg="1"/>
      <p:bldP spid="2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4985" t="16495" r="6260" b="7423"/>
          <a:stretch>
            <a:fillRect/>
          </a:stretch>
        </p:blipFill>
        <p:spPr>
          <a:xfrm>
            <a:off x="91440" y="764695"/>
            <a:ext cx="8961120" cy="4319270"/>
          </a:xfrm>
          <a:prstGeom prst="rect">
            <a:avLst/>
          </a:prstGeom>
        </p:spPr>
      </p:pic>
      <p:sp>
        <p:nvSpPr>
          <p:cNvPr id="68609" name="文本框 11"/>
          <p:cNvSpPr txBox="1"/>
          <p:nvPr/>
        </p:nvSpPr>
        <p:spPr>
          <a:xfrm>
            <a:off x="320742" y="246382"/>
            <a:ext cx="7318375" cy="360098"/>
          </a:xfrm>
          <a:prstGeom prst="rect">
            <a:avLst/>
          </a:prstGeom>
          <a:noFill/>
          <a:ln w="9525">
            <a:noFill/>
          </a:ln>
        </p:spPr>
        <p:txBody>
          <a:bodyPr wrap="square" lIns="68481" tIns="34289" rIns="68481" bIns="34289" anchor="t">
            <a:spAutoFit/>
          </a:bodyPr>
          <a:lstStyle/>
          <a:p>
            <a:pPr defTabSz="684678">
              <a:lnSpc>
                <a:spcPct val="90000"/>
              </a:lnSpc>
            </a:pPr>
            <a:r>
              <a:rPr lang="zh-CN" altLang="en-US" sz="2100" dirty="0">
                <a:solidFill>
                  <a:srgbClr val="000000"/>
                </a:solidFill>
                <a:latin typeface="Arial" panose="020B0604020202020204" pitchFamily="34" charset="0"/>
                <a:ea typeface="黑体" panose="02010609060101010101" charset="-122"/>
              </a:rPr>
              <a:t>趋势分析法—计量可视化分析</a:t>
            </a:r>
          </a:p>
        </p:txBody>
      </p:sp>
      <p:grpSp>
        <p:nvGrpSpPr>
          <p:cNvPr id="68610" name="组合 12"/>
          <p:cNvGrpSpPr/>
          <p:nvPr/>
        </p:nvGrpSpPr>
        <p:grpSpPr>
          <a:xfrm flipV="1">
            <a:off x="423545" y="669608"/>
            <a:ext cx="1236663" cy="76200"/>
            <a:chOff x="4023692" y="4894277"/>
            <a:chExt cx="1964495" cy="120014"/>
          </a:xfrm>
        </p:grpSpPr>
        <p:sp>
          <p:nvSpPr>
            <p:cNvPr id="14" name="矩形 13"/>
            <p:cNvSpPr/>
            <p:nvPr/>
          </p:nvSpPr>
          <p:spPr>
            <a:xfrm>
              <a:off x="4023692" y="4894277"/>
              <a:ext cx="264791"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93">
                <a:spcBef>
                  <a:spcPct val="0"/>
                </a:spcBef>
                <a:spcAft>
                  <a:spcPct val="0"/>
                </a:spcAft>
                <a:defRPr/>
              </a:pPr>
              <a:endParaRPr lang="zh-CN" altLang="en-US" noProof="1">
                <a:solidFill>
                  <a:srgbClr val="FFFFFF"/>
                </a:solidFill>
              </a:endParaRPr>
            </a:p>
          </p:txBody>
        </p:sp>
        <p:sp>
          <p:nvSpPr>
            <p:cNvPr id="15" name="矩形 14"/>
            <p:cNvSpPr/>
            <p:nvPr/>
          </p:nvSpPr>
          <p:spPr>
            <a:xfrm>
              <a:off x="4704582" y="4894277"/>
              <a:ext cx="262269"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93">
                <a:spcBef>
                  <a:spcPct val="0"/>
                </a:spcBef>
                <a:spcAft>
                  <a:spcPct val="0"/>
                </a:spcAft>
                <a:defRPr/>
              </a:pPr>
              <a:endParaRPr lang="zh-CN" altLang="en-US" noProof="1">
                <a:solidFill>
                  <a:srgbClr val="FFFFFF"/>
                </a:solidFill>
              </a:endParaRPr>
            </a:p>
          </p:txBody>
        </p:sp>
        <p:sp>
          <p:nvSpPr>
            <p:cNvPr id="16" name="矩形 15"/>
            <p:cNvSpPr/>
            <p:nvPr/>
          </p:nvSpPr>
          <p:spPr>
            <a:xfrm>
              <a:off x="5045028" y="4894277"/>
              <a:ext cx="262269"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93">
                <a:spcBef>
                  <a:spcPct val="0"/>
                </a:spcBef>
                <a:spcAft>
                  <a:spcPct val="0"/>
                </a:spcAft>
                <a:defRPr/>
              </a:pPr>
              <a:endParaRPr lang="zh-CN" altLang="en-US" noProof="1">
                <a:solidFill>
                  <a:srgbClr val="FFFFFF"/>
                </a:solidFill>
              </a:endParaRPr>
            </a:p>
          </p:txBody>
        </p:sp>
        <p:sp>
          <p:nvSpPr>
            <p:cNvPr id="17" name="矩形 16"/>
            <p:cNvSpPr/>
            <p:nvPr/>
          </p:nvSpPr>
          <p:spPr>
            <a:xfrm>
              <a:off x="5385472" y="4894277"/>
              <a:ext cx="262269"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93">
                <a:spcBef>
                  <a:spcPct val="0"/>
                </a:spcBef>
                <a:spcAft>
                  <a:spcPct val="0"/>
                </a:spcAft>
                <a:defRPr/>
              </a:pPr>
              <a:endParaRPr lang="zh-CN" altLang="en-US" noProof="1">
                <a:solidFill>
                  <a:srgbClr val="FFFFFF"/>
                </a:solidFill>
              </a:endParaRPr>
            </a:p>
          </p:txBody>
        </p:sp>
        <p:sp>
          <p:nvSpPr>
            <p:cNvPr id="18" name="矩形 17"/>
            <p:cNvSpPr/>
            <p:nvPr/>
          </p:nvSpPr>
          <p:spPr>
            <a:xfrm>
              <a:off x="5723396" y="4894277"/>
              <a:ext cx="264791"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93">
                <a:spcBef>
                  <a:spcPct val="0"/>
                </a:spcBef>
                <a:spcAft>
                  <a:spcPct val="0"/>
                </a:spcAft>
                <a:defRPr/>
              </a:pPr>
              <a:endParaRPr lang="zh-CN" altLang="en-US" noProof="1">
                <a:solidFill>
                  <a:srgbClr val="FFFFFF"/>
                </a:solidFill>
              </a:endParaRPr>
            </a:p>
          </p:txBody>
        </p:sp>
        <p:sp>
          <p:nvSpPr>
            <p:cNvPr id="19" name="矩形 18"/>
            <p:cNvSpPr/>
            <p:nvPr/>
          </p:nvSpPr>
          <p:spPr>
            <a:xfrm>
              <a:off x="4364138" y="4894277"/>
              <a:ext cx="264790"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93">
                <a:spcBef>
                  <a:spcPct val="0"/>
                </a:spcBef>
                <a:spcAft>
                  <a:spcPct val="0"/>
                </a:spcAft>
                <a:defRPr/>
              </a:pPr>
              <a:endParaRPr lang="zh-CN" altLang="en-US" noProof="1">
                <a:solidFill>
                  <a:srgbClr val="FFFFFF"/>
                </a:solidFill>
              </a:endParaRPr>
            </a:p>
          </p:txBody>
        </p:sp>
      </p:grpSp>
      <p:sp>
        <p:nvSpPr>
          <p:cNvPr id="5" name="矩形 4"/>
          <p:cNvSpPr/>
          <p:nvPr/>
        </p:nvSpPr>
        <p:spPr>
          <a:xfrm>
            <a:off x="2386227" y="1102203"/>
            <a:ext cx="1230630" cy="365125"/>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81" tIns="34289" rIns="68481" bIns="34289" rtlCol="0" anchor="ctr"/>
          <a:lstStyle/>
          <a:p>
            <a:pPr algn="ctr" defTabSz="684678" fontAlgn="base"/>
            <a:endParaRPr lang="zh-CN" altLang="en-US" sz="1000" noProof="1">
              <a:solidFill>
                <a:srgbClr val="FFFFFF"/>
              </a:solidFill>
            </a:endParaRPr>
          </a:p>
        </p:txBody>
      </p:sp>
      <p:sp>
        <p:nvSpPr>
          <p:cNvPr id="2" name="矩形 1"/>
          <p:cNvSpPr/>
          <p:nvPr/>
        </p:nvSpPr>
        <p:spPr>
          <a:xfrm>
            <a:off x="2661390" y="2792095"/>
            <a:ext cx="899795" cy="695960"/>
          </a:xfrm>
          <a:prstGeom prst="rect">
            <a:avLst/>
          </a:prstGeom>
          <a:noFill/>
          <a:ln w="38100">
            <a:solidFill>
              <a:srgbClr val="3B68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81" tIns="34289" rIns="68481" bIns="34289" rtlCol="0" anchor="ctr"/>
          <a:lstStyle/>
          <a:p>
            <a:pPr algn="ctr" defTabSz="684678" fontAlgn="base"/>
            <a:endParaRPr lang="zh-CN" altLang="en-US" sz="1000" noProof="1">
              <a:solidFill>
                <a:srgbClr val="FFFFFF"/>
              </a:solidFill>
            </a:endParaRPr>
          </a:p>
        </p:txBody>
      </p:sp>
      <p:sp>
        <p:nvSpPr>
          <p:cNvPr id="9" name=" 167"/>
          <p:cNvSpPr/>
          <p:nvPr/>
        </p:nvSpPr>
        <p:spPr>
          <a:xfrm>
            <a:off x="3598489" y="1452934"/>
            <a:ext cx="1566545" cy="39624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81" tIns="34289" rIns="68481"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678" eaLnBrk="1" fontAlgn="auto" hangingPunct="1">
              <a:spcBef>
                <a:spcPts val="0"/>
              </a:spcBef>
              <a:spcAft>
                <a:spcPts val="0"/>
              </a:spcAft>
              <a:defRPr/>
            </a:pPr>
            <a:r>
              <a:rPr lang="zh-CN" altLang="en-US" sz="1500" b="1" noProof="1">
                <a:solidFill>
                  <a:srgbClr val="FFFFFF"/>
                </a:solidFill>
                <a:latin typeface="微软雅黑" panose="020B0503020204020204" pitchFamily="34" charset="-122"/>
                <a:ea typeface="微软雅黑" panose="020B0503020204020204" pitchFamily="34" charset="-122"/>
              </a:rPr>
              <a:t>输入检索关键词</a:t>
            </a:r>
          </a:p>
        </p:txBody>
      </p:sp>
      <p:sp>
        <p:nvSpPr>
          <p:cNvPr id="4" name=" 167"/>
          <p:cNvSpPr/>
          <p:nvPr/>
        </p:nvSpPr>
        <p:spPr>
          <a:xfrm>
            <a:off x="3594756" y="3092451"/>
            <a:ext cx="2252345" cy="396240"/>
          </a:xfrm>
          <a:prstGeom prst="roundRect">
            <a:avLst/>
          </a:prstGeom>
          <a:solidFill>
            <a:srgbClr val="3B68A1"/>
          </a:solidFill>
        </p:spPr>
        <p:style>
          <a:lnRef idx="0">
            <a:schemeClr val="accent2"/>
          </a:lnRef>
          <a:fillRef idx="3">
            <a:schemeClr val="accent2"/>
          </a:fillRef>
          <a:effectRef idx="3">
            <a:schemeClr val="accent2"/>
          </a:effectRef>
          <a:fontRef idx="minor">
            <a:schemeClr val="lt1"/>
          </a:fontRef>
        </p:style>
        <p:txBody>
          <a:bodyPr lIns="68481" tIns="34289" rIns="68481" bIns="34289"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678" eaLnBrk="1" fontAlgn="auto" hangingPunct="1">
              <a:spcBef>
                <a:spcPts val="0"/>
              </a:spcBef>
              <a:spcAft>
                <a:spcPts val="0"/>
              </a:spcAft>
              <a:defRPr/>
            </a:pPr>
            <a:r>
              <a:rPr lang="zh-CN" altLang="en-US" sz="1500" b="1" noProof="1">
                <a:solidFill>
                  <a:srgbClr val="FFFFFF"/>
                </a:solidFill>
                <a:latin typeface="微软雅黑" panose="020B0503020204020204" pitchFamily="34" charset="-122"/>
                <a:ea typeface="微软雅黑" panose="020B0503020204020204" pitchFamily="34" charset="-122"/>
              </a:rPr>
              <a:t>选择全部检索结果分析</a:t>
            </a:r>
          </a:p>
        </p:txBody>
      </p:sp>
    </p:spTree>
    <p:extLst>
      <p:ext uri="{BB962C8B-B14F-4D97-AF65-F5344CB8AC3E}">
        <p14:creationId xmlns:p14="http://schemas.microsoft.com/office/powerpoint/2010/main" val="58431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9" grpId="0" bldLvl="0" animBg="1"/>
      <p:bldP spid="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资本市场大图"/>
          <p:cNvPicPr>
            <a:picLocks noChangeAspect="1"/>
          </p:cNvPicPr>
          <p:nvPr/>
        </p:nvPicPr>
        <p:blipFill>
          <a:blip r:embed="rId2"/>
          <a:stretch>
            <a:fillRect/>
          </a:stretch>
        </p:blipFill>
        <p:spPr>
          <a:xfrm>
            <a:off x="3782062" y="-6985"/>
            <a:ext cx="1579880" cy="5157470"/>
          </a:xfrm>
          <a:prstGeom prst="rect">
            <a:avLst/>
          </a:prstGeom>
        </p:spPr>
      </p:pic>
      <p:sp>
        <p:nvSpPr>
          <p:cNvPr id="93" name="文本框 92"/>
          <p:cNvSpPr txBox="1"/>
          <p:nvPr/>
        </p:nvSpPr>
        <p:spPr>
          <a:xfrm>
            <a:off x="989330" y="167057"/>
            <a:ext cx="1754505" cy="346249"/>
          </a:xfrm>
          <a:prstGeom prst="rect">
            <a:avLst/>
          </a:prstGeom>
          <a:noFill/>
        </p:spPr>
        <p:txBody>
          <a:bodyPr wrap="square" lIns="68504" tIns="34289" rIns="68504" bIns="34289"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p:txBody>
      </p:sp>
      <p:sp>
        <p:nvSpPr>
          <p:cNvPr id="3" name="文本框 2"/>
          <p:cNvSpPr txBox="1"/>
          <p:nvPr/>
        </p:nvSpPr>
        <p:spPr>
          <a:xfrm>
            <a:off x="6408422" y="167057"/>
            <a:ext cx="1754505" cy="346249"/>
          </a:xfrm>
          <a:prstGeom prst="rect">
            <a:avLst/>
          </a:prstGeom>
          <a:noFill/>
        </p:spPr>
        <p:txBody>
          <a:bodyPr wrap="square" lIns="68504" tIns="34289" rIns="68504" bIns="34289"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p:txBody>
      </p:sp>
      <p:grpSp>
        <p:nvGrpSpPr>
          <p:cNvPr id="16" name="组合 15"/>
          <p:cNvGrpSpPr/>
          <p:nvPr/>
        </p:nvGrpSpPr>
        <p:grpSpPr>
          <a:xfrm>
            <a:off x="1049707" y="171502"/>
            <a:ext cx="6400165" cy="4557395"/>
            <a:chOff x="1437" y="918"/>
            <a:chExt cx="10079" cy="7177"/>
          </a:xfrm>
        </p:grpSpPr>
        <p:grpSp>
          <p:nvGrpSpPr>
            <p:cNvPr id="14" name="组合 13"/>
            <p:cNvGrpSpPr/>
            <p:nvPr/>
          </p:nvGrpSpPr>
          <p:grpSpPr>
            <a:xfrm>
              <a:off x="1437" y="918"/>
              <a:ext cx="10079" cy="7177"/>
              <a:chOff x="1437" y="918"/>
              <a:chExt cx="10079" cy="7177"/>
            </a:xfrm>
          </p:grpSpPr>
          <p:sp>
            <p:nvSpPr>
              <p:cNvPr id="96" name="矩形 95"/>
              <p:cNvSpPr/>
              <p:nvPr/>
            </p:nvSpPr>
            <p:spPr>
              <a:xfrm>
                <a:off x="6231" y="918"/>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97" name="直接箭头连接符 96"/>
              <p:cNvCxnSpPr/>
              <p:nvPr/>
            </p:nvCxnSpPr>
            <p:spPr>
              <a:xfrm>
                <a:off x="7200" y="1676"/>
                <a:ext cx="0" cy="886"/>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grpSp>
            <p:nvGrpSpPr>
              <p:cNvPr id="9" name="组合 8"/>
              <p:cNvGrpSpPr/>
              <p:nvPr/>
            </p:nvGrpSpPr>
            <p:grpSpPr>
              <a:xfrm>
                <a:off x="1437" y="2498"/>
                <a:ext cx="10079" cy="5597"/>
                <a:chOff x="1437" y="2498"/>
                <a:chExt cx="10079" cy="5597"/>
              </a:xfrm>
            </p:grpSpPr>
            <p:pic>
              <p:nvPicPr>
                <p:cNvPr id="6" name="图片 5" descr="资本市场4"/>
                <p:cNvPicPr>
                  <a:picLocks noChangeAspect="1"/>
                </p:cNvPicPr>
                <p:nvPr/>
              </p:nvPicPr>
              <p:blipFill>
                <a:blip r:embed="rId3"/>
                <a:srcRect l="2140" t="9748" r="2140" b="10498"/>
                <a:stretch>
                  <a:fillRect/>
                </a:stretch>
              </p:blipFill>
              <p:spPr>
                <a:xfrm>
                  <a:off x="1437" y="2498"/>
                  <a:ext cx="10008" cy="2800"/>
                </a:xfrm>
                <a:prstGeom prst="rect">
                  <a:avLst/>
                </a:prstGeom>
              </p:spPr>
            </p:pic>
            <p:sp>
              <p:nvSpPr>
                <p:cNvPr id="4" name="文本框 3"/>
                <p:cNvSpPr txBox="1"/>
                <p:nvPr/>
              </p:nvSpPr>
              <p:spPr>
                <a:xfrm>
                  <a:off x="3916" y="3071"/>
                  <a:ext cx="276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发文量</a:t>
                  </a:r>
                </a:p>
              </p:txBody>
            </p:sp>
            <p:pic>
              <p:nvPicPr>
                <p:cNvPr id="7" name="图片 6" descr="证券市场1"/>
                <p:cNvPicPr>
                  <a:picLocks noChangeAspect="1"/>
                </p:cNvPicPr>
                <p:nvPr/>
              </p:nvPicPr>
              <p:blipFill>
                <a:blip r:embed="rId4"/>
                <a:stretch>
                  <a:fillRect/>
                </a:stretch>
              </p:blipFill>
              <p:spPr>
                <a:xfrm>
                  <a:off x="1437" y="5298"/>
                  <a:ext cx="10079" cy="2797"/>
                </a:xfrm>
                <a:prstGeom prst="rect">
                  <a:avLst/>
                </a:prstGeom>
              </p:spPr>
            </p:pic>
            <p:sp>
              <p:nvSpPr>
                <p:cNvPr id="8" name="文本框 7"/>
                <p:cNvSpPr txBox="1"/>
                <p:nvPr/>
              </p:nvSpPr>
              <p:spPr>
                <a:xfrm>
                  <a:off x="3916" y="5899"/>
                  <a:ext cx="276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发文量</a:t>
                  </a:r>
                </a:p>
              </p:txBody>
            </p:sp>
          </p:grpSp>
        </p:grpSp>
        <p:sp>
          <p:nvSpPr>
            <p:cNvPr id="15" name=" 167"/>
            <p:cNvSpPr/>
            <p:nvPr/>
          </p:nvSpPr>
          <p:spPr>
            <a:xfrm>
              <a:off x="6231" y="2498"/>
              <a:ext cx="3162" cy="831"/>
            </a:xfrm>
            <a:prstGeom prst="roundRect">
              <a:avLst/>
            </a:prstGeom>
            <a:gradFill>
              <a:gsLst>
                <a:gs pos="0">
                  <a:schemeClr val="accent2">
                    <a:satMod val="103000"/>
                    <a:lumMod val="102000"/>
                    <a:tint val="94000"/>
                  </a:schemeClr>
                </a:gs>
                <a:gs pos="0">
                  <a:srgbClr val="E87071"/>
                </a:gs>
                <a:gs pos="100000">
                  <a:srgbClr val="E87071"/>
                </a:gs>
              </a:gsLst>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933" eaLnBrk="1" fontAlgn="auto" hangingPunct="1">
                <a:spcBef>
                  <a:spcPts val="0"/>
                </a:spcBef>
                <a:spcAft>
                  <a:spcPts val="0"/>
                </a:spcAft>
                <a:defRPr/>
              </a:pPr>
              <a:r>
                <a:rPr lang="zh-CN" altLang="en-US" b="1" noProof="1">
                  <a:solidFill>
                    <a:srgbClr val="FFFFFF"/>
                  </a:solidFill>
                  <a:latin typeface="微软雅黑" panose="020B0503020204020204" pitchFamily="34" charset="-122"/>
                  <a:ea typeface="微软雅黑" panose="020B0503020204020204" pitchFamily="34" charset="-122"/>
                </a:rPr>
                <a:t>资本市场发文量总体呈上升趋势，且数量较多。</a:t>
              </a:r>
            </a:p>
          </p:txBody>
        </p:sp>
      </p:grpSp>
      <p:grpSp>
        <p:nvGrpSpPr>
          <p:cNvPr id="22" name="组合 21"/>
          <p:cNvGrpSpPr/>
          <p:nvPr/>
        </p:nvGrpSpPr>
        <p:grpSpPr>
          <a:xfrm>
            <a:off x="826182" y="791212"/>
            <a:ext cx="7685405" cy="4204970"/>
            <a:chOff x="1283" y="868"/>
            <a:chExt cx="12103" cy="6622"/>
          </a:xfrm>
        </p:grpSpPr>
        <p:sp>
          <p:nvSpPr>
            <p:cNvPr id="12" name="矩形 11"/>
            <p:cNvSpPr/>
            <p:nvPr/>
          </p:nvSpPr>
          <p:spPr>
            <a:xfrm>
              <a:off x="6433" y="868"/>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13" name="直接箭头连接符 12"/>
            <p:cNvCxnSpPr/>
            <p:nvPr/>
          </p:nvCxnSpPr>
          <p:spPr>
            <a:xfrm>
              <a:off x="7402" y="1626"/>
              <a:ext cx="0" cy="886"/>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pic>
          <p:nvPicPr>
            <p:cNvPr id="17" name="图片 16" descr="资本市场5"/>
            <p:cNvPicPr>
              <a:picLocks noChangeAspect="1"/>
            </p:cNvPicPr>
            <p:nvPr/>
          </p:nvPicPr>
          <p:blipFill>
            <a:blip r:embed="rId5"/>
            <a:stretch>
              <a:fillRect/>
            </a:stretch>
          </p:blipFill>
          <p:spPr>
            <a:xfrm>
              <a:off x="1283" y="2512"/>
              <a:ext cx="5844" cy="4976"/>
            </a:xfrm>
            <a:prstGeom prst="rect">
              <a:avLst/>
            </a:prstGeom>
            <a:ln>
              <a:solidFill>
                <a:schemeClr val="accent1"/>
              </a:solidFill>
            </a:ln>
          </p:spPr>
        </p:pic>
        <p:sp>
          <p:nvSpPr>
            <p:cNvPr id="18" name="文本框 17"/>
            <p:cNvSpPr txBox="1"/>
            <p:nvPr/>
          </p:nvSpPr>
          <p:spPr>
            <a:xfrm>
              <a:off x="4256" y="6472"/>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关键词共现网络</a:t>
              </a:r>
            </a:p>
          </p:txBody>
        </p:sp>
        <p:pic>
          <p:nvPicPr>
            <p:cNvPr id="19" name="图片 18" descr="证券市场2"/>
            <p:cNvPicPr>
              <a:picLocks noChangeAspect="1"/>
            </p:cNvPicPr>
            <p:nvPr/>
          </p:nvPicPr>
          <p:blipFill>
            <a:blip r:embed="rId6"/>
            <a:stretch>
              <a:fillRect/>
            </a:stretch>
          </p:blipFill>
          <p:spPr>
            <a:xfrm>
              <a:off x="7127" y="2512"/>
              <a:ext cx="6259" cy="4976"/>
            </a:xfrm>
            <a:prstGeom prst="rect">
              <a:avLst/>
            </a:prstGeom>
            <a:ln>
              <a:solidFill>
                <a:schemeClr val="accent1"/>
              </a:solidFill>
            </a:ln>
          </p:spPr>
        </p:pic>
        <p:sp>
          <p:nvSpPr>
            <p:cNvPr id="20" name="文本框 19"/>
            <p:cNvSpPr txBox="1"/>
            <p:nvPr/>
          </p:nvSpPr>
          <p:spPr>
            <a:xfrm>
              <a:off x="7199" y="6472"/>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关键词共现网络</a:t>
              </a:r>
            </a:p>
          </p:txBody>
        </p:sp>
        <p:sp>
          <p:nvSpPr>
            <p:cNvPr id="21" name=" 167"/>
            <p:cNvSpPr/>
            <p:nvPr/>
          </p:nvSpPr>
          <p:spPr>
            <a:xfrm>
              <a:off x="5839" y="2458"/>
              <a:ext cx="3234" cy="1064"/>
            </a:xfrm>
            <a:prstGeom prst="roundRect">
              <a:avLst/>
            </a:prstGeom>
            <a:gradFill>
              <a:gsLst>
                <a:gs pos="0">
                  <a:schemeClr val="accent2">
                    <a:satMod val="103000"/>
                    <a:lumMod val="102000"/>
                    <a:tint val="94000"/>
                  </a:schemeClr>
                </a:gs>
                <a:gs pos="0">
                  <a:srgbClr val="E87071"/>
                </a:gs>
                <a:gs pos="100000">
                  <a:srgbClr val="E87071"/>
                </a:gs>
              </a:gsLst>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933" eaLnBrk="1" fontAlgn="auto" hangingPunct="1">
                <a:spcBef>
                  <a:spcPts val="0"/>
                </a:spcBef>
                <a:spcAft>
                  <a:spcPts val="0"/>
                </a:spcAft>
                <a:defRPr/>
              </a:pPr>
              <a:r>
                <a:rPr lang="zh-CN" altLang="en-US" b="1" noProof="1">
                  <a:solidFill>
                    <a:srgbClr val="FFFFFF"/>
                  </a:solidFill>
                  <a:latin typeface="微软雅黑" panose="020B0503020204020204" pitchFamily="34" charset="-122"/>
                  <a:ea typeface="微软雅黑" panose="020B0503020204020204" pitchFamily="34" charset="-122"/>
                </a:rPr>
                <a:t>资本市场与证券市场的关键词共现网络部分重合，但也存在差异。</a:t>
              </a:r>
            </a:p>
          </p:txBody>
        </p:sp>
      </p:grpSp>
      <p:grpSp>
        <p:nvGrpSpPr>
          <p:cNvPr id="29" name="组合 28"/>
          <p:cNvGrpSpPr/>
          <p:nvPr/>
        </p:nvGrpSpPr>
        <p:grpSpPr>
          <a:xfrm>
            <a:off x="26087" y="1419861"/>
            <a:ext cx="9128125" cy="3354070"/>
            <a:chOff x="5" y="868"/>
            <a:chExt cx="14375" cy="5282"/>
          </a:xfrm>
        </p:grpSpPr>
        <p:sp>
          <p:nvSpPr>
            <p:cNvPr id="10" name="矩形 9"/>
            <p:cNvSpPr/>
            <p:nvPr/>
          </p:nvSpPr>
          <p:spPr>
            <a:xfrm>
              <a:off x="6438" y="868"/>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11" name="直接箭头连接符 10"/>
            <p:cNvCxnSpPr/>
            <p:nvPr/>
          </p:nvCxnSpPr>
          <p:spPr>
            <a:xfrm>
              <a:off x="7425" y="1626"/>
              <a:ext cx="0" cy="886"/>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grpSp>
          <p:nvGrpSpPr>
            <p:cNvPr id="27" name="组合 26"/>
            <p:cNvGrpSpPr/>
            <p:nvPr/>
          </p:nvGrpSpPr>
          <p:grpSpPr>
            <a:xfrm>
              <a:off x="5" y="2512"/>
              <a:ext cx="14375" cy="3300"/>
              <a:chOff x="-31" y="2512"/>
              <a:chExt cx="14375" cy="3300"/>
            </a:xfrm>
          </p:grpSpPr>
          <p:pic>
            <p:nvPicPr>
              <p:cNvPr id="23" name="图片 22" descr="资本市场6"/>
              <p:cNvPicPr>
                <a:picLocks noChangeAspect="1"/>
              </p:cNvPicPr>
              <p:nvPr/>
            </p:nvPicPr>
            <p:blipFill>
              <a:blip r:embed="rId7"/>
              <a:srcRect l="15411" t="3251" r="1492" b="5615"/>
              <a:stretch>
                <a:fillRect/>
              </a:stretch>
            </p:blipFill>
            <p:spPr>
              <a:xfrm>
                <a:off x="-31" y="2512"/>
                <a:ext cx="7150" cy="3299"/>
              </a:xfrm>
              <a:prstGeom prst="rect">
                <a:avLst/>
              </a:prstGeom>
            </p:spPr>
          </p:pic>
          <p:sp>
            <p:nvSpPr>
              <p:cNvPr id="24" name="文本框 23"/>
              <p:cNvSpPr txBox="1"/>
              <p:nvPr/>
            </p:nvSpPr>
            <p:spPr>
              <a:xfrm>
                <a:off x="2816" y="2512"/>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研究层次分布</a:t>
                </a:r>
              </a:p>
            </p:txBody>
          </p:sp>
          <p:pic>
            <p:nvPicPr>
              <p:cNvPr id="25" name="图片 24" descr="证券市场3"/>
              <p:cNvPicPr>
                <a:picLocks noChangeAspect="1"/>
              </p:cNvPicPr>
              <p:nvPr/>
            </p:nvPicPr>
            <p:blipFill>
              <a:blip r:embed="rId8"/>
              <a:srcRect l="15045" t="4533" r="1128" b="4533"/>
              <a:stretch>
                <a:fillRect/>
              </a:stretch>
            </p:blipFill>
            <p:spPr>
              <a:xfrm>
                <a:off x="7011" y="2512"/>
                <a:ext cx="7333" cy="3300"/>
              </a:xfrm>
              <a:prstGeom prst="rect">
                <a:avLst/>
              </a:prstGeom>
            </p:spPr>
          </p:pic>
          <p:sp>
            <p:nvSpPr>
              <p:cNvPr id="26" name="文本框 25"/>
              <p:cNvSpPr txBox="1"/>
              <p:nvPr/>
            </p:nvSpPr>
            <p:spPr>
              <a:xfrm>
                <a:off x="10018" y="2512"/>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研究层次分布</a:t>
                </a:r>
              </a:p>
            </p:txBody>
          </p:sp>
        </p:grpSp>
        <p:sp>
          <p:nvSpPr>
            <p:cNvPr id="28" name=" 167"/>
            <p:cNvSpPr/>
            <p:nvPr/>
          </p:nvSpPr>
          <p:spPr>
            <a:xfrm>
              <a:off x="5983" y="5374"/>
              <a:ext cx="2434" cy="776"/>
            </a:xfrm>
            <a:prstGeom prst="roundRect">
              <a:avLst/>
            </a:prstGeom>
            <a:gradFill>
              <a:gsLst>
                <a:gs pos="0">
                  <a:schemeClr val="accent2">
                    <a:satMod val="103000"/>
                    <a:lumMod val="102000"/>
                    <a:tint val="94000"/>
                  </a:schemeClr>
                </a:gs>
                <a:gs pos="0">
                  <a:srgbClr val="E87071"/>
                </a:gs>
                <a:gs pos="100000">
                  <a:srgbClr val="E87071"/>
                </a:gs>
              </a:gsLst>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933" eaLnBrk="1" fontAlgn="auto" hangingPunct="1">
                <a:spcBef>
                  <a:spcPts val="0"/>
                </a:spcBef>
                <a:spcAft>
                  <a:spcPts val="0"/>
                </a:spcAft>
                <a:defRPr/>
              </a:pPr>
              <a:r>
                <a:rPr lang="zh-CN" altLang="en-US" b="1" noProof="1">
                  <a:solidFill>
                    <a:srgbClr val="FFFFFF"/>
                  </a:solidFill>
                  <a:latin typeface="微软雅黑" panose="020B0503020204020204" pitchFamily="34" charset="-122"/>
                  <a:ea typeface="微软雅黑" panose="020B0503020204020204" pitchFamily="34" charset="-122"/>
                </a:rPr>
                <a:t>证券市场的研究层次要更为集中</a:t>
              </a:r>
            </a:p>
          </p:txBody>
        </p:sp>
      </p:grpSp>
      <p:grpSp>
        <p:nvGrpSpPr>
          <p:cNvPr id="35" name="组合 34"/>
          <p:cNvGrpSpPr/>
          <p:nvPr/>
        </p:nvGrpSpPr>
        <p:grpSpPr>
          <a:xfrm>
            <a:off x="73025" y="1930400"/>
            <a:ext cx="9067800" cy="3006090"/>
            <a:chOff x="79" y="916"/>
            <a:chExt cx="14280" cy="4734"/>
          </a:xfrm>
        </p:grpSpPr>
        <p:grpSp>
          <p:nvGrpSpPr>
            <p:cNvPr id="34" name="组合 33"/>
            <p:cNvGrpSpPr/>
            <p:nvPr/>
          </p:nvGrpSpPr>
          <p:grpSpPr>
            <a:xfrm>
              <a:off x="79" y="2689"/>
              <a:ext cx="14280" cy="2961"/>
              <a:chOff x="187" y="2689"/>
              <a:chExt cx="14280" cy="2961"/>
            </a:xfrm>
          </p:grpSpPr>
          <p:pic>
            <p:nvPicPr>
              <p:cNvPr id="30" name="图片 29" descr="资本市场7"/>
              <p:cNvPicPr>
                <a:picLocks noChangeAspect="1"/>
              </p:cNvPicPr>
              <p:nvPr/>
            </p:nvPicPr>
            <p:blipFill>
              <a:blip r:embed="rId9"/>
              <a:srcRect l="5408" t="2741" r="1006" b="3654"/>
              <a:stretch>
                <a:fillRect/>
              </a:stretch>
            </p:blipFill>
            <p:spPr>
              <a:xfrm>
                <a:off x="187" y="2689"/>
                <a:ext cx="7168" cy="2961"/>
              </a:xfrm>
              <a:prstGeom prst="rect">
                <a:avLst/>
              </a:prstGeom>
            </p:spPr>
          </p:pic>
          <p:sp>
            <p:nvSpPr>
              <p:cNvPr id="31" name="文本框 30"/>
              <p:cNvSpPr txBox="1"/>
              <p:nvPr/>
            </p:nvSpPr>
            <p:spPr>
              <a:xfrm>
                <a:off x="3122" y="3142"/>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作者分布</a:t>
                </a:r>
              </a:p>
            </p:txBody>
          </p:sp>
          <p:pic>
            <p:nvPicPr>
              <p:cNvPr id="32" name="图片 31" descr="证券市场4"/>
              <p:cNvPicPr>
                <a:picLocks noChangeAspect="1"/>
              </p:cNvPicPr>
              <p:nvPr/>
            </p:nvPicPr>
            <p:blipFill>
              <a:blip r:embed="rId10"/>
              <a:srcRect l="5385" t="1822" r="1252" b="4860"/>
              <a:stretch>
                <a:fillRect/>
              </a:stretch>
            </p:blipFill>
            <p:spPr>
              <a:xfrm>
                <a:off x="7355" y="2719"/>
                <a:ext cx="7112" cy="2931"/>
              </a:xfrm>
              <a:prstGeom prst="rect">
                <a:avLst/>
              </a:prstGeom>
            </p:spPr>
          </p:pic>
          <p:sp>
            <p:nvSpPr>
              <p:cNvPr id="33" name="文本框 32"/>
              <p:cNvSpPr txBox="1"/>
              <p:nvPr/>
            </p:nvSpPr>
            <p:spPr>
              <a:xfrm>
                <a:off x="10918" y="3142"/>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作者分布</a:t>
                </a:r>
              </a:p>
            </p:txBody>
          </p:sp>
        </p:grpSp>
        <p:sp>
          <p:nvSpPr>
            <p:cNvPr id="5" name="矩形 4"/>
            <p:cNvSpPr/>
            <p:nvPr/>
          </p:nvSpPr>
          <p:spPr>
            <a:xfrm>
              <a:off x="6447" y="916"/>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36" name="直接箭头连接符 35"/>
            <p:cNvCxnSpPr/>
            <p:nvPr/>
          </p:nvCxnSpPr>
          <p:spPr>
            <a:xfrm>
              <a:off x="7391" y="1674"/>
              <a:ext cx="7" cy="1170"/>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grpSp>
      <p:grpSp>
        <p:nvGrpSpPr>
          <p:cNvPr id="45" name="组合 44"/>
          <p:cNvGrpSpPr/>
          <p:nvPr/>
        </p:nvGrpSpPr>
        <p:grpSpPr>
          <a:xfrm>
            <a:off x="87047" y="2391411"/>
            <a:ext cx="8990965" cy="2729230"/>
            <a:chOff x="83" y="3442"/>
            <a:chExt cx="14159" cy="4298"/>
          </a:xfrm>
        </p:grpSpPr>
        <p:grpSp>
          <p:nvGrpSpPr>
            <p:cNvPr id="40" name="组合 39"/>
            <p:cNvGrpSpPr/>
            <p:nvPr/>
          </p:nvGrpSpPr>
          <p:grpSpPr>
            <a:xfrm>
              <a:off x="83" y="4808"/>
              <a:ext cx="14159" cy="2932"/>
              <a:chOff x="29" y="5042"/>
              <a:chExt cx="14159" cy="2932"/>
            </a:xfrm>
          </p:grpSpPr>
          <p:pic>
            <p:nvPicPr>
              <p:cNvPr id="37" name="图片 36" descr="资本市场8"/>
              <p:cNvPicPr>
                <a:picLocks noChangeAspect="1"/>
              </p:cNvPicPr>
              <p:nvPr/>
            </p:nvPicPr>
            <p:blipFill>
              <a:blip r:embed="rId11"/>
              <a:srcRect l="5271" t="2734" r="1130" b="4252"/>
              <a:stretch>
                <a:fillRect/>
              </a:stretch>
            </p:blipFill>
            <p:spPr>
              <a:xfrm>
                <a:off x="29" y="5042"/>
                <a:ext cx="7124" cy="2925"/>
              </a:xfrm>
              <a:prstGeom prst="rect">
                <a:avLst/>
              </a:prstGeom>
            </p:spPr>
          </p:pic>
          <p:sp>
            <p:nvSpPr>
              <p:cNvPr id="38" name="文本框 37"/>
              <p:cNvSpPr txBox="1"/>
              <p:nvPr/>
            </p:nvSpPr>
            <p:spPr>
              <a:xfrm>
                <a:off x="3266" y="5464"/>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机构分布</a:t>
                </a:r>
              </a:p>
            </p:txBody>
          </p:sp>
          <p:pic>
            <p:nvPicPr>
              <p:cNvPr id="39" name="图片 38" descr="证券市场5"/>
              <p:cNvPicPr>
                <a:picLocks noChangeAspect="1"/>
              </p:cNvPicPr>
              <p:nvPr/>
            </p:nvPicPr>
            <p:blipFill>
              <a:blip r:embed="rId12"/>
              <a:srcRect l="5613" t="2406" r="1746" b="4511"/>
              <a:stretch>
                <a:fillRect/>
              </a:stretch>
            </p:blipFill>
            <p:spPr>
              <a:xfrm>
                <a:off x="7153" y="5042"/>
                <a:ext cx="7035" cy="2932"/>
              </a:xfrm>
              <a:prstGeom prst="rect">
                <a:avLst/>
              </a:prstGeom>
            </p:spPr>
          </p:pic>
          <p:sp>
            <p:nvSpPr>
              <p:cNvPr id="41" name="文本框 40"/>
              <p:cNvSpPr txBox="1"/>
              <p:nvPr/>
            </p:nvSpPr>
            <p:spPr>
              <a:xfrm>
                <a:off x="9946" y="5464"/>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机构分布</a:t>
                </a:r>
              </a:p>
            </p:txBody>
          </p:sp>
        </p:grpSp>
        <p:sp>
          <p:nvSpPr>
            <p:cNvPr id="43" name="矩形 42"/>
            <p:cNvSpPr/>
            <p:nvPr/>
          </p:nvSpPr>
          <p:spPr>
            <a:xfrm>
              <a:off x="6411" y="3442"/>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44" name="直接箭头连接符 43"/>
            <p:cNvCxnSpPr/>
            <p:nvPr/>
          </p:nvCxnSpPr>
          <p:spPr>
            <a:xfrm>
              <a:off x="7380" y="4200"/>
              <a:ext cx="0" cy="968"/>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grpSp>
      <p:grpSp>
        <p:nvGrpSpPr>
          <p:cNvPr id="52" name="组合 51"/>
          <p:cNvGrpSpPr/>
          <p:nvPr/>
        </p:nvGrpSpPr>
        <p:grpSpPr>
          <a:xfrm>
            <a:off x="-40004" y="355600"/>
            <a:ext cx="9237345" cy="2994660"/>
            <a:chOff x="9" y="218"/>
            <a:chExt cx="14547" cy="4716"/>
          </a:xfrm>
        </p:grpSpPr>
        <p:sp>
          <p:nvSpPr>
            <p:cNvPr id="42" name="矩形 41"/>
            <p:cNvSpPr/>
            <p:nvPr/>
          </p:nvSpPr>
          <p:spPr>
            <a:xfrm>
              <a:off x="6543" y="4176"/>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46" name="直接箭头连接符 45"/>
            <p:cNvCxnSpPr/>
            <p:nvPr/>
          </p:nvCxnSpPr>
          <p:spPr>
            <a:xfrm flipV="1">
              <a:off x="7494" y="3474"/>
              <a:ext cx="0" cy="702"/>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pic>
          <p:nvPicPr>
            <p:cNvPr id="47" name="图片 46" descr="证券市场6"/>
            <p:cNvPicPr>
              <a:picLocks noChangeAspect="1"/>
            </p:cNvPicPr>
            <p:nvPr/>
          </p:nvPicPr>
          <p:blipFill>
            <a:blip r:embed="rId13"/>
            <a:srcRect l="5266" t="3030" r="1504" b="3939"/>
            <a:stretch>
              <a:fillRect/>
            </a:stretch>
          </p:blipFill>
          <p:spPr>
            <a:xfrm>
              <a:off x="7256" y="218"/>
              <a:ext cx="7300" cy="3015"/>
            </a:xfrm>
            <a:prstGeom prst="rect">
              <a:avLst/>
            </a:prstGeom>
          </p:spPr>
        </p:pic>
        <p:pic>
          <p:nvPicPr>
            <p:cNvPr id="49" name="图片 48" descr="资本市场9"/>
            <p:cNvPicPr>
              <a:picLocks noChangeAspect="1"/>
            </p:cNvPicPr>
            <p:nvPr/>
          </p:nvPicPr>
          <p:blipFill>
            <a:blip r:embed="rId14"/>
            <a:srcRect l="5516" t="2418" r="1379" b="4231"/>
            <a:stretch>
              <a:fillRect/>
            </a:stretch>
          </p:blipFill>
          <p:spPr>
            <a:xfrm>
              <a:off x="9" y="218"/>
              <a:ext cx="7247" cy="3014"/>
            </a:xfrm>
            <a:prstGeom prst="rect">
              <a:avLst/>
            </a:prstGeom>
          </p:spPr>
        </p:pic>
        <p:sp>
          <p:nvSpPr>
            <p:cNvPr id="48" name="文本框 47"/>
            <p:cNvSpPr txBox="1"/>
            <p:nvPr/>
          </p:nvSpPr>
          <p:spPr>
            <a:xfrm>
              <a:off x="3230" y="738"/>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基金分布</a:t>
              </a:r>
            </a:p>
          </p:txBody>
        </p:sp>
        <p:sp>
          <p:nvSpPr>
            <p:cNvPr id="51" name="文本框 50"/>
            <p:cNvSpPr txBox="1"/>
            <p:nvPr/>
          </p:nvSpPr>
          <p:spPr>
            <a:xfrm>
              <a:off x="10180" y="738"/>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基金分布</a:t>
              </a:r>
            </a:p>
          </p:txBody>
        </p:sp>
        <p:sp>
          <p:nvSpPr>
            <p:cNvPr id="50" name=" 167"/>
            <p:cNvSpPr/>
            <p:nvPr/>
          </p:nvSpPr>
          <p:spPr>
            <a:xfrm>
              <a:off x="6173" y="2643"/>
              <a:ext cx="2173" cy="831"/>
            </a:xfrm>
            <a:prstGeom prst="roundRect">
              <a:avLst/>
            </a:prstGeom>
            <a:gradFill>
              <a:gsLst>
                <a:gs pos="0">
                  <a:schemeClr val="accent2">
                    <a:satMod val="103000"/>
                    <a:lumMod val="102000"/>
                    <a:tint val="94000"/>
                  </a:schemeClr>
                </a:gs>
                <a:gs pos="0">
                  <a:srgbClr val="E87071"/>
                </a:gs>
                <a:gs pos="100000">
                  <a:srgbClr val="E87071"/>
                </a:gs>
              </a:gsLst>
            </a:gradFill>
          </p:spPr>
          <p:style>
            <a:lnRef idx="0">
              <a:schemeClr val="accent2"/>
            </a:lnRef>
            <a:fillRef idx="3">
              <a:schemeClr val="accent2"/>
            </a:fillRef>
            <a:effectRef idx="3">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4933" eaLnBrk="1" fontAlgn="auto" hangingPunct="1">
                <a:spcBef>
                  <a:spcPts val="0"/>
                </a:spcBef>
                <a:spcAft>
                  <a:spcPts val="0"/>
                </a:spcAft>
                <a:defRPr/>
              </a:pPr>
              <a:r>
                <a:rPr lang="zh-CN" altLang="en-US" b="1" noProof="1">
                  <a:solidFill>
                    <a:srgbClr val="FFFFFF"/>
                  </a:solidFill>
                  <a:latin typeface="微软雅黑" panose="020B0503020204020204" pitchFamily="34" charset="-122"/>
                  <a:ea typeface="微软雅黑" panose="020B0503020204020204" pitchFamily="34" charset="-122"/>
                </a:rPr>
                <a:t>资本市场基金支持力度较大。</a:t>
              </a:r>
            </a:p>
          </p:txBody>
        </p:sp>
      </p:grpSp>
      <p:grpSp>
        <p:nvGrpSpPr>
          <p:cNvPr id="59" name="组合 58"/>
          <p:cNvGrpSpPr/>
          <p:nvPr/>
        </p:nvGrpSpPr>
        <p:grpSpPr>
          <a:xfrm>
            <a:off x="67946" y="1072517"/>
            <a:ext cx="8997315" cy="2790825"/>
            <a:chOff x="107" y="897"/>
            <a:chExt cx="14169" cy="4395"/>
          </a:xfrm>
        </p:grpSpPr>
        <p:pic>
          <p:nvPicPr>
            <p:cNvPr id="53" name="图片 52" descr="资本市场10"/>
            <p:cNvPicPr>
              <a:picLocks noChangeAspect="1"/>
            </p:cNvPicPr>
            <p:nvPr/>
          </p:nvPicPr>
          <p:blipFill>
            <a:blip r:embed="rId15"/>
            <a:srcRect l="14101" t="3358" r="1007" b="3053"/>
            <a:stretch>
              <a:fillRect/>
            </a:stretch>
          </p:blipFill>
          <p:spPr>
            <a:xfrm>
              <a:off x="107" y="897"/>
              <a:ext cx="7099" cy="3228"/>
            </a:xfrm>
            <a:prstGeom prst="rect">
              <a:avLst/>
            </a:prstGeom>
          </p:spPr>
        </p:pic>
        <p:sp>
          <p:nvSpPr>
            <p:cNvPr id="54" name="文本框 53"/>
            <p:cNvSpPr txBox="1"/>
            <p:nvPr/>
          </p:nvSpPr>
          <p:spPr>
            <a:xfrm>
              <a:off x="3176" y="1856"/>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学科分布</a:t>
              </a:r>
            </a:p>
          </p:txBody>
        </p:sp>
        <p:pic>
          <p:nvPicPr>
            <p:cNvPr id="55" name="图片 54" descr="证券市场7"/>
            <p:cNvPicPr>
              <a:picLocks noChangeAspect="1"/>
            </p:cNvPicPr>
            <p:nvPr/>
          </p:nvPicPr>
          <p:blipFill>
            <a:blip r:embed="rId16"/>
            <a:srcRect l="15186" t="2741" r="879" b="4263"/>
            <a:stretch>
              <a:fillRect/>
            </a:stretch>
          </p:blipFill>
          <p:spPr>
            <a:xfrm>
              <a:off x="7206" y="897"/>
              <a:ext cx="7070" cy="3228"/>
            </a:xfrm>
            <a:prstGeom prst="rect">
              <a:avLst/>
            </a:prstGeom>
          </p:spPr>
        </p:pic>
        <p:sp>
          <p:nvSpPr>
            <p:cNvPr id="56" name="文本框 55"/>
            <p:cNvSpPr txBox="1"/>
            <p:nvPr/>
          </p:nvSpPr>
          <p:spPr>
            <a:xfrm>
              <a:off x="10144" y="2003"/>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学科分布</a:t>
              </a:r>
            </a:p>
          </p:txBody>
        </p:sp>
        <p:sp>
          <p:nvSpPr>
            <p:cNvPr id="57" name="矩形 56"/>
            <p:cNvSpPr/>
            <p:nvPr/>
          </p:nvSpPr>
          <p:spPr>
            <a:xfrm>
              <a:off x="6465" y="4534"/>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58" name="直接箭头连接符 57"/>
            <p:cNvCxnSpPr/>
            <p:nvPr/>
          </p:nvCxnSpPr>
          <p:spPr>
            <a:xfrm flipV="1">
              <a:off x="7434" y="3814"/>
              <a:ext cx="0" cy="702"/>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grpSp>
      <p:grpSp>
        <p:nvGrpSpPr>
          <p:cNvPr id="66" name="组合 65"/>
          <p:cNvGrpSpPr/>
          <p:nvPr/>
        </p:nvGrpSpPr>
        <p:grpSpPr>
          <a:xfrm>
            <a:off x="95885" y="1521462"/>
            <a:ext cx="9053830" cy="2843530"/>
            <a:chOff x="43" y="1064"/>
            <a:chExt cx="14258" cy="4478"/>
          </a:xfrm>
        </p:grpSpPr>
        <p:pic>
          <p:nvPicPr>
            <p:cNvPr id="60" name="图片 59" descr="证券市场8"/>
            <p:cNvPicPr>
              <a:picLocks noChangeAspect="1"/>
            </p:cNvPicPr>
            <p:nvPr/>
          </p:nvPicPr>
          <p:blipFill>
            <a:blip r:embed="rId17"/>
            <a:srcRect l="15721" t="2449" r="1258" b="3367"/>
            <a:stretch>
              <a:fillRect/>
            </a:stretch>
          </p:blipFill>
          <p:spPr>
            <a:xfrm>
              <a:off x="7170" y="1064"/>
              <a:ext cx="7131" cy="3324"/>
            </a:xfrm>
            <a:prstGeom prst="rect">
              <a:avLst/>
            </a:prstGeom>
          </p:spPr>
        </p:pic>
        <p:sp>
          <p:nvSpPr>
            <p:cNvPr id="61" name="文本框 60"/>
            <p:cNvSpPr txBox="1"/>
            <p:nvPr/>
          </p:nvSpPr>
          <p:spPr>
            <a:xfrm>
              <a:off x="10054" y="1326"/>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文献来源分布</a:t>
              </a:r>
            </a:p>
          </p:txBody>
        </p:sp>
        <p:pic>
          <p:nvPicPr>
            <p:cNvPr id="62" name="图片 61" descr="资本市场11"/>
            <p:cNvPicPr>
              <a:picLocks noChangeAspect="1"/>
            </p:cNvPicPr>
            <p:nvPr/>
          </p:nvPicPr>
          <p:blipFill>
            <a:blip r:embed="rId18"/>
            <a:srcRect l="16441" t="3316" r="1255" b="4220"/>
            <a:stretch>
              <a:fillRect/>
            </a:stretch>
          </p:blipFill>
          <p:spPr>
            <a:xfrm>
              <a:off x="43" y="1064"/>
              <a:ext cx="7127" cy="3333"/>
            </a:xfrm>
            <a:prstGeom prst="rect">
              <a:avLst/>
            </a:prstGeom>
          </p:spPr>
        </p:pic>
        <p:sp>
          <p:nvSpPr>
            <p:cNvPr id="63" name="文本框 62"/>
            <p:cNvSpPr txBox="1"/>
            <p:nvPr/>
          </p:nvSpPr>
          <p:spPr>
            <a:xfrm>
              <a:off x="2910" y="1326"/>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文献来源分布</a:t>
              </a:r>
            </a:p>
          </p:txBody>
        </p:sp>
        <p:sp>
          <p:nvSpPr>
            <p:cNvPr id="64" name="矩形 63"/>
            <p:cNvSpPr/>
            <p:nvPr/>
          </p:nvSpPr>
          <p:spPr>
            <a:xfrm>
              <a:off x="6375" y="4784"/>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65" name="直接箭头连接符 64"/>
            <p:cNvCxnSpPr/>
            <p:nvPr/>
          </p:nvCxnSpPr>
          <p:spPr>
            <a:xfrm flipV="1">
              <a:off x="7344" y="4064"/>
              <a:ext cx="0" cy="702"/>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grpSp>
      <p:grpSp>
        <p:nvGrpSpPr>
          <p:cNvPr id="71" name="组合 70"/>
          <p:cNvGrpSpPr/>
          <p:nvPr/>
        </p:nvGrpSpPr>
        <p:grpSpPr>
          <a:xfrm>
            <a:off x="12067" y="2187575"/>
            <a:ext cx="9123680" cy="2691765"/>
            <a:chOff x="19" y="1177"/>
            <a:chExt cx="14368" cy="4239"/>
          </a:xfrm>
        </p:grpSpPr>
        <p:sp>
          <p:nvSpPr>
            <p:cNvPr id="67" name="矩形 66"/>
            <p:cNvSpPr/>
            <p:nvPr/>
          </p:nvSpPr>
          <p:spPr>
            <a:xfrm>
              <a:off x="6445" y="4658"/>
              <a:ext cx="1938" cy="758"/>
            </a:xfrm>
            <a:prstGeom prst="rect">
              <a:avLst/>
            </a:prstGeom>
            <a:noFill/>
            <a:ln w="38100">
              <a:solidFill>
                <a:srgbClr val="E8707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33" fontAlgn="base"/>
              <a:endParaRPr lang="zh-CN" altLang="en-US" sz="1000" noProof="1">
                <a:solidFill>
                  <a:srgbClr val="FFFFFF"/>
                </a:solidFill>
              </a:endParaRPr>
            </a:p>
          </p:txBody>
        </p:sp>
        <p:cxnSp>
          <p:nvCxnSpPr>
            <p:cNvPr id="68" name="直接箭头连接符 67"/>
            <p:cNvCxnSpPr/>
            <p:nvPr/>
          </p:nvCxnSpPr>
          <p:spPr>
            <a:xfrm flipV="1">
              <a:off x="7414" y="3938"/>
              <a:ext cx="0" cy="702"/>
            </a:xfrm>
            <a:prstGeom prst="straightConnector1">
              <a:avLst/>
            </a:prstGeom>
            <a:ln w="38100">
              <a:solidFill>
                <a:srgbClr val="E87071"/>
              </a:solidFill>
              <a:tailEnd type="arrow" w="med" len="med"/>
            </a:ln>
          </p:spPr>
          <p:style>
            <a:lnRef idx="3">
              <a:schemeClr val="accent2"/>
            </a:lnRef>
            <a:fillRef idx="0">
              <a:schemeClr val="accent2"/>
            </a:fillRef>
            <a:effectRef idx="2">
              <a:schemeClr val="accent2"/>
            </a:effectRef>
            <a:fontRef idx="minor">
              <a:schemeClr val="tx1"/>
            </a:fontRef>
          </p:style>
        </p:cxnSp>
        <p:pic>
          <p:nvPicPr>
            <p:cNvPr id="69" name="图片 68" descr="资本市场12"/>
            <p:cNvPicPr>
              <a:picLocks noChangeAspect="1"/>
            </p:cNvPicPr>
            <p:nvPr/>
          </p:nvPicPr>
          <p:blipFill>
            <a:blip r:embed="rId19"/>
            <a:srcRect l="5425" t="3015" r="883" b="4220"/>
            <a:stretch>
              <a:fillRect/>
            </a:stretch>
          </p:blipFill>
          <p:spPr>
            <a:xfrm>
              <a:off x="19" y="1177"/>
              <a:ext cx="7249" cy="3003"/>
            </a:xfrm>
            <a:prstGeom prst="rect">
              <a:avLst/>
            </a:prstGeom>
          </p:spPr>
        </p:pic>
        <p:sp>
          <p:nvSpPr>
            <p:cNvPr id="70" name="文本框 69"/>
            <p:cNvSpPr txBox="1"/>
            <p:nvPr/>
          </p:nvSpPr>
          <p:spPr>
            <a:xfrm>
              <a:off x="3036" y="1506"/>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资本市场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关键词分布</a:t>
              </a:r>
            </a:p>
          </p:txBody>
        </p:sp>
        <p:pic>
          <p:nvPicPr>
            <p:cNvPr id="72" name="图片 71" descr="证券市场9"/>
            <p:cNvPicPr>
              <a:picLocks noChangeAspect="1"/>
            </p:cNvPicPr>
            <p:nvPr/>
          </p:nvPicPr>
          <p:blipFill>
            <a:blip r:embed="rId20"/>
            <a:srcRect l="5146" t="2436" r="1381" b="3350"/>
            <a:stretch>
              <a:fillRect/>
            </a:stretch>
          </p:blipFill>
          <p:spPr>
            <a:xfrm>
              <a:off x="7159" y="1177"/>
              <a:ext cx="7228" cy="3003"/>
            </a:xfrm>
            <a:prstGeom prst="rect">
              <a:avLst/>
            </a:prstGeom>
          </p:spPr>
        </p:pic>
        <p:sp>
          <p:nvSpPr>
            <p:cNvPr id="73" name="文本框 72"/>
            <p:cNvSpPr txBox="1"/>
            <p:nvPr/>
          </p:nvSpPr>
          <p:spPr>
            <a:xfrm>
              <a:off x="10022" y="1506"/>
              <a:ext cx="2943" cy="1018"/>
            </a:xfrm>
            <a:prstGeom prst="rect">
              <a:avLst/>
            </a:prstGeom>
            <a:noFill/>
          </p:spPr>
          <p:txBody>
            <a:bodyPr wrap="square" rtlCol="0">
              <a:spAutoFit/>
            </a:bodyPr>
            <a:lstStyle/>
            <a:p>
              <a:pPr algn="ctr" defTabSz="684933"/>
              <a:r>
                <a:rPr lang="zh-CN" altLang="en-US" b="1">
                  <a:solidFill>
                    <a:srgbClr val="000000"/>
                  </a:solidFill>
                  <a:latin typeface="微软雅黑" panose="020B0503020204020204" pitchFamily="34" charset="-122"/>
                  <a:ea typeface="微软雅黑" panose="020B0503020204020204" pitchFamily="34" charset="-122"/>
                </a:rPr>
                <a:t>证券市场</a:t>
              </a:r>
            </a:p>
            <a:p>
              <a:pPr algn="ctr" defTabSz="684933"/>
              <a:r>
                <a:rPr lang="zh-CN" altLang="en-US" b="1">
                  <a:solidFill>
                    <a:srgbClr val="000000"/>
                  </a:solidFill>
                  <a:latin typeface="微软雅黑" panose="020B0503020204020204" pitchFamily="34" charset="-122"/>
                  <a:ea typeface="微软雅黑" panose="020B0503020204020204" pitchFamily="34" charset="-122"/>
                </a:rPr>
                <a:t>关键词分布</a:t>
              </a:r>
            </a:p>
          </p:txBody>
        </p:sp>
      </p:grpSp>
    </p:spTree>
    <p:extLst>
      <p:ext uri="{BB962C8B-B14F-4D97-AF65-F5344CB8AC3E}">
        <p14:creationId xmlns:p14="http://schemas.microsoft.com/office/powerpoint/2010/main" val="303541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6"/>
                                        </p:tgtEl>
                                        <p:attrNameLst>
                                          <p:attrName>style.visibility</p:attrName>
                                        </p:attrNameLst>
                                      </p:cBhvr>
                                      <p:to>
                                        <p:strVal val="hidden"/>
                                      </p:to>
                                    </p:set>
                                  </p:childTnLst>
                                </p:cTn>
                              </p:par>
                            </p:childTnLst>
                          </p:cTn>
                        </p:par>
                        <p:par>
                          <p:cTn id="12" fill="hold">
                            <p:stCondLst>
                              <p:cond delay="0"/>
                            </p:stCondLst>
                            <p:childTnLst>
                              <p:par>
                                <p:cTn id="13" presetID="22" presetClass="entr" presetSubtype="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par>
                          <p:cTn id="20" fill="hold">
                            <p:stCondLst>
                              <p:cond delay="0"/>
                            </p:stCondLst>
                            <p:childTnLst>
                              <p:par>
                                <p:cTn id="21" presetID="22" presetClass="entr" presetSubtype="1"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9"/>
                                        </p:tgtEl>
                                        <p:attrNameLst>
                                          <p:attrName>style.visibility</p:attrName>
                                        </p:attrNameLst>
                                      </p:cBhvr>
                                      <p:to>
                                        <p:strVal val="hidden"/>
                                      </p:to>
                                    </p:set>
                                  </p:childTnLst>
                                </p:cTn>
                              </p:par>
                            </p:childTnLst>
                          </p:cTn>
                        </p:par>
                        <p:par>
                          <p:cTn id="28" fill="hold">
                            <p:stCondLst>
                              <p:cond delay="0"/>
                            </p:stCondLst>
                            <p:childTnLst>
                              <p:par>
                                <p:cTn id="29" presetID="22" presetClass="entr" presetSubtype="1"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35"/>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up)">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5"/>
                                        </p:tgtEl>
                                        <p:attrNameLst>
                                          <p:attrName>style.visibility</p:attrName>
                                        </p:attrNameLst>
                                      </p:cBhvr>
                                      <p:to>
                                        <p:strVal val="hidden"/>
                                      </p:to>
                                    </p:set>
                                  </p:childTnLst>
                                </p:cTn>
                              </p:par>
                            </p:childTnLst>
                          </p:cTn>
                        </p:par>
                        <p:par>
                          <p:cTn id="44" fill="hold">
                            <p:stCondLst>
                              <p:cond delay="0"/>
                            </p:stCondLst>
                            <p:childTnLst>
                              <p:par>
                                <p:cTn id="45" presetID="22" presetClass="entr" presetSubtype="4" fill="hold"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52"/>
                                        </p:tgtEl>
                                        <p:attrNameLst>
                                          <p:attrName>style.visibility</p:attrName>
                                        </p:attrNameLst>
                                      </p:cBhvr>
                                      <p:to>
                                        <p:strVal val="hidden"/>
                                      </p:to>
                                    </p:set>
                                  </p:childTnLst>
                                </p:cTn>
                              </p:par>
                            </p:childTnLst>
                          </p:cTn>
                        </p:par>
                        <p:par>
                          <p:cTn id="52" fill="hold">
                            <p:stCondLst>
                              <p:cond delay="0"/>
                            </p:stCondLst>
                            <p:childTnLst>
                              <p:par>
                                <p:cTn id="53" presetID="22" presetClass="entr" presetSubtype="4"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59"/>
                                        </p:tgtEl>
                                        <p:attrNameLst>
                                          <p:attrName>style.visibility</p:attrName>
                                        </p:attrNameLst>
                                      </p:cBhvr>
                                      <p:to>
                                        <p:strVal val="hidden"/>
                                      </p:to>
                                    </p:set>
                                  </p:childTnLst>
                                </p:cTn>
                              </p:par>
                            </p:childTnLst>
                          </p:cTn>
                        </p:par>
                        <p:par>
                          <p:cTn id="60" fill="hold">
                            <p:stCondLst>
                              <p:cond delay="0"/>
                            </p:stCondLst>
                            <p:childTnLst>
                              <p:par>
                                <p:cTn id="61" presetID="22" presetClass="entr" presetSubtype="4" fill="hold"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66"/>
                                        </p:tgtEl>
                                        <p:attrNameLst>
                                          <p:attrName>style.visibility</p:attrName>
                                        </p:attrNameLst>
                                      </p:cBhvr>
                                      <p:to>
                                        <p:strVal val="hidden"/>
                                      </p:to>
                                    </p:set>
                                  </p:childTnLst>
                                </p:cTn>
                              </p:par>
                            </p:childTnLst>
                          </p:cTn>
                        </p:par>
                        <p:par>
                          <p:cTn id="68" fill="hold">
                            <p:stCondLst>
                              <p:cond delay="0"/>
                            </p:stCondLst>
                            <p:childTnLst>
                              <p:par>
                                <p:cTn id="69" presetID="22" presetClass="entr" presetSubtype="4" fill="hold" nodeType="after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down)">
                                      <p:cBhvr>
                                        <p:cTn id="7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C07F6881-1B11-4D1C-B0A6-F43FF8BECEB2}"/>
              </a:ext>
            </a:extLst>
          </p:cNvPr>
          <p:cNvGrpSpPr/>
          <p:nvPr/>
        </p:nvGrpSpPr>
        <p:grpSpPr>
          <a:xfrm>
            <a:off x="59091" y="746760"/>
            <a:ext cx="8975725" cy="4248150"/>
            <a:chOff x="1518" y="1950"/>
            <a:chExt cx="15430" cy="7554"/>
          </a:xfrm>
        </p:grpSpPr>
        <p:grpSp>
          <p:nvGrpSpPr>
            <p:cNvPr id="38" name="组合 13">
              <a:extLst>
                <a:ext uri="{FF2B5EF4-FFF2-40B4-BE49-F238E27FC236}">
                  <a16:creationId xmlns:a16="http://schemas.microsoft.com/office/drawing/2014/main" id="{09C3D81C-B3F6-4494-826F-0A2281EC52ED}"/>
                </a:ext>
              </a:extLst>
            </p:cNvPr>
            <p:cNvGrpSpPr/>
            <p:nvPr/>
          </p:nvGrpSpPr>
          <p:grpSpPr>
            <a:xfrm>
              <a:off x="2190" y="1950"/>
              <a:ext cx="14173" cy="7555"/>
              <a:chOff x="2190" y="1950"/>
              <a:chExt cx="14173" cy="7554"/>
            </a:xfrm>
          </p:grpSpPr>
          <p:pic>
            <p:nvPicPr>
              <p:cNvPr id="44" name="图片 12">
                <a:extLst>
                  <a:ext uri="{FF2B5EF4-FFF2-40B4-BE49-F238E27FC236}">
                    <a16:creationId xmlns:a16="http://schemas.microsoft.com/office/drawing/2014/main" id="{40EA6BDD-B144-4A36-A5C5-9F07A7B53F7B}"/>
                  </a:ext>
                </a:extLst>
              </p:cNvPr>
              <p:cNvPicPr>
                <a:picLocks noChangeAspect="1"/>
              </p:cNvPicPr>
              <p:nvPr/>
            </p:nvPicPr>
            <p:blipFill>
              <a:blip r:embed="rId5"/>
              <a:stretch>
                <a:fillRect/>
              </a:stretch>
            </p:blipFill>
            <p:spPr>
              <a:xfrm>
                <a:off x="2190" y="1950"/>
                <a:ext cx="14173" cy="7554"/>
              </a:xfrm>
              <a:prstGeom prst="rect">
                <a:avLst/>
              </a:prstGeom>
              <a:noFill/>
              <a:ln w="9525">
                <a:solidFill>
                  <a:srgbClr val="3B68A1"/>
                </a:solidFill>
              </a:ln>
            </p:spPr>
          </p:pic>
          <p:sp>
            <p:nvSpPr>
              <p:cNvPr id="45" name=" 160">
                <a:extLst>
                  <a:ext uri="{FF2B5EF4-FFF2-40B4-BE49-F238E27FC236}">
                    <a16:creationId xmlns:a16="http://schemas.microsoft.com/office/drawing/2014/main" id="{97479D4D-B050-4B90-99F8-C52B79EC3707}"/>
                  </a:ext>
                </a:extLst>
              </p:cNvPr>
              <p:cNvSpPr/>
              <p:nvPr/>
            </p:nvSpPr>
            <p:spPr>
              <a:xfrm rot="6180000">
                <a:off x="6323" y="3114"/>
                <a:ext cx="682" cy="72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3B68A1"/>
              </a:solidFill>
              <a:ln>
                <a:solidFill>
                  <a:srgbClr val="3B68A1"/>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590" eaLnBrk="1" fontAlgn="auto" hangingPunct="1">
                  <a:spcBef>
                    <a:spcPts val="0"/>
                  </a:spcBef>
                  <a:spcAft>
                    <a:spcPts val="0"/>
                  </a:spcAft>
                  <a:defRPr/>
                </a:pPr>
                <a:endParaRPr lang="zh-CN" altLang="en-US" noProof="1">
                  <a:solidFill>
                    <a:srgbClr val="FFFFFF"/>
                  </a:solidFill>
                </a:endParaRPr>
              </a:p>
            </p:txBody>
          </p:sp>
          <p:sp>
            <p:nvSpPr>
              <p:cNvPr id="46" name="文本框 71">
                <a:extLst>
                  <a:ext uri="{FF2B5EF4-FFF2-40B4-BE49-F238E27FC236}">
                    <a16:creationId xmlns:a16="http://schemas.microsoft.com/office/drawing/2014/main" id="{339EC5CC-08D7-4F33-8FFF-CB968F4C64DA}"/>
                  </a:ext>
                </a:extLst>
              </p:cNvPr>
              <p:cNvSpPr txBox="1"/>
              <p:nvPr/>
            </p:nvSpPr>
            <p:spPr>
              <a:xfrm>
                <a:off x="7164" y="3400"/>
                <a:ext cx="5365" cy="1149"/>
              </a:xfrm>
              <a:prstGeom prst="rect">
                <a:avLst/>
              </a:prstGeom>
              <a:solidFill>
                <a:srgbClr val="3B68A1"/>
              </a:solidFill>
              <a:ln w="25400" cap="flat" cmpd="sng">
                <a:solidFill>
                  <a:srgbClr val="3B68A1"/>
                </a:solidFill>
                <a:prstDash val="solid"/>
                <a:round/>
                <a:headEnd type="none" w="med" len="med"/>
                <a:tailEnd type="none" w="med" len="med"/>
              </a:ln>
            </p:spPr>
            <p:txBody>
              <a:bodyPr wrap="square" anchor="t">
                <a:spAutoFit/>
              </a:bodyPr>
              <a:lstStyle/>
              <a:p>
                <a:pPr defTabSz="685205"/>
                <a:r>
                  <a:rPr lang="zh-CN" altLang="en-US" b="1" dirty="0">
                    <a:solidFill>
                      <a:srgbClr val="FFFFFF"/>
                    </a:solidFill>
                    <a:latin typeface="微软雅黑" panose="020B0503020204020204" pitchFamily="34" charset="-122"/>
                    <a:ea typeface="微软雅黑" panose="020B0503020204020204" pitchFamily="34" charset="-122"/>
                  </a:rPr>
                  <a:t>根据笔记，自动生成开题报告</a:t>
                </a:r>
              </a:p>
            </p:txBody>
          </p:sp>
        </p:grpSp>
        <p:grpSp>
          <p:nvGrpSpPr>
            <p:cNvPr id="39" name="组合 9">
              <a:extLst>
                <a:ext uri="{FF2B5EF4-FFF2-40B4-BE49-F238E27FC236}">
                  <a16:creationId xmlns:a16="http://schemas.microsoft.com/office/drawing/2014/main" id="{9AD17374-AF3C-4DE0-972E-E97BB9E33AF6}"/>
                </a:ext>
              </a:extLst>
            </p:cNvPr>
            <p:cNvGrpSpPr/>
            <p:nvPr/>
          </p:nvGrpSpPr>
          <p:grpSpPr>
            <a:xfrm>
              <a:off x="1518" y="4153"/>
              <a:ext cx="15430" cy="4855"/>
              <a:chOff x="207" y="2014"/>
              <a:chExt cx="18207" cy="5798"/>
            </a:xfrm>
          </p:grpSpPr>
          <p:pic>
            <p:nvPicPr>
              <p:cNvPr id="40" name="图片 5">
                <a:extLst>
                  <a:ext uri="{FF2B5EF4-FFF2-40B4-BE49-F238E27FC236}">
                    <a16:creationId xmlns:a16="http://schemas.microsoft.com/office/drawing/2014/main" id="{AEE8CC95-9FDB-4E5C-AEB2-89D9149C9E2A}"/>
                  </a:ext>
                </a:extLst>
              </p:cNvPr>
              <p:cNvPicPr>
                <a:picLocks noChangeAspect="1"/>
              </p:cNvPicPr>
              <p:nvPr/>
            </p:nvPicPr>
            <p:blipFill>
              <a:blip r:embed="rId6"/>
              <a:srcRect l="1923" r="50945"/>
              <a:stretch>
                <a:fillRect/>
              </a:stretch>
            </p:blipFill>
            <p:spPr>
              <a:xfrm>
                <a:off x="207" y="2014"/>
                <a:ext cx="4433" cy="5798"/>
              </a:xfrm>
              <a:prstGeom prst="rect">
                <a:avLst/>
              </a:prstGeom>
              <a:gradFill rotWithShape="1">
                <a:gsLst>
                  <a:gs pos="0">
                    <a:srgbClr val="F7FAFD">
                      <a:alpha val="100000"/>
                    </a:srgbClr>
                  </a:gs>
                  <a:gs pos="74001">
                    <a:srgbClr val="B5D2EC">
                      <a:alpha val="100000"/>
                    </a:srgbClr>
                  </a:gs>
                  <a:gs pos="83000">
                    <a:srgbClr val="B5D2EC">
                      <a:alpha val="100000"/>
                    </a:srgbClr>
                  </a:gs>
                  <a:gs pos="100000">
                    <a:srgbClr val="CEE1F2">
                      <a:alpha val="100000"/>
                    </a:srgbClr>
                  </a:gs>
                </a:gsLst>
                <a:lin ang="5400000"/>
                <a:tileRect/>
              </a:gradFill>
              <a:ln w="9525" cap="flat" cmpd="sng">
                <a:solidFill>
                  <a:srgbClr val="3B68A1"/>
                </a:solidFill>
                <a:prstDash val="solid"/>
                <a:round/>
                <a:headEnd type="none" w="med" len="med"/>
                <a:tailEnd type="none" w="med" len="med"/>
              </a:ln>
            </p:spPr>
          </p:pic>
          <p:pic>
            <p:nvPicPr>
              <p:cNvPr id="41" name="图片 6">
                <a:extLst>
                  <a:ext uri="{FF2B5EF4-FFF2-40B4-BE49-F238E27FC236}">
                    <a16:creationId xmlns:a16="http://schemas.microsoft.com/office/drawing/2014/main" id="{64A6E4C6-5C54-45D1-902B-B3FE32C80AB3}"/>
                  </a:ext>
                </a:extLst>
              </p:cNvPr>
              <p:cNvPicPr>
                <a:picLocks noChangeAspect="1"/>
              </p:cNvPicPr>
              <p:nvPr/>
            </p:nvPicPr>
            <p:blipFill>
              <a:blip r:embed="rId7"/>
              <a:srcRect l="50694" r="1421"/>
              <a:stretch>
                <a:fillRect/>
              </a:stretch>
            </p:blipFill>
            <p:spPr>
              <a:xfrm>
                <a:off x="13800" y="2014"/>
                <a:ext cx="4615" cy="5798"/>
              </a:xfrm>
              <a:prstGeom prst="rect">
                <a:avLst/>
              </a:prstGeom>
              <a:noFill/>
              <a:ln w="9525" cap="flat" cmpd="sng">
                <a:solidFill>
                  <a:srgbClr val="3B68A1"/>
                </a:solidFill>
                <a:prstDash val="solid"/>
                <a:round/>
                <a:headEnd type="none" w="med" len="med"/>
                <a:tailEnd type="none" w="med" len="med"/>
              </a:ln>
            </p:spPr>
          </p:pic>
          <p:pic>
            <p:nvPicPr>
              <p:cNvPr id="42" name="图片 7">
                <a:extLst>
                  <a:ext uri="{FF2B5EF4-FFF2-40B4-BE49-F238E27FC236}">
                    <a16:creationId xmlns:a16="http://schemas.microsoft.com/office/drawing/2014/main" id="{5D78BC36-4F5C-4DA1-A86E-833A189AE7CF}"/>
                  </a:ext>
                </a:extLst>
              </p:cNvPr>
              <p:cNvPicPr>
                <a:picLocks noChangeAspect="1"/>
              </p:cNvPicPr>
              <p:nvPr/>
            </p:nvPicPr>
            <p:blipFill>
              <a:blip r:embed="rId6"/>
              <a:srcRect l="50706" r="1888"/>
              <a:stretch>
                <a:fillRect/>
              </a:stretch>
            </p:blipFill>
            <p:spPr>
              <a:xfrm>
                <a:off x="4639" y="2032"/>
                <a:ext cx="4569" cy="5779"/>
              </a:xfrm>
              <a:prstGeom prst="rect">
                <a:avLst/>
              </a:prstGeom>
              <a:gradFill rotWithShape="1">
                <a:gsLst>
                  <a:gs pos="0">
                    <a:srgbClr val="F7FAFD">
                      <a:alpha val="100000"/>
                    </a:srgbClr>
                  </a:gs>
                  <a:gs pos="74001">
                    <a:srgbClr val="B5D2EC">
                      <a:alpha val="100000"/>
                    </a:srgbClr>
                  </a:gs>
                  <a:gs pos="83000">
                    <a:srgbClr val="B5D2EC">
                      <a:alpha val="100000"/>
                    </a:srgbClr>
                  </a:gs>
                  <a:gs pos="100000">
                    <a:srgbClr val="CEE1F2">
                      <a:alpha val="100000"/>
                    </a:srgbClr>
                  </a:gs>
                </a:gsLst>
                <a:lin ang="5400000"/>
                <a:tileRect/>
              </a:gradFill>
              <a:ln w="9525" cap="flat" cmpd="sng">
                <a:solidFill>
                  <a:srgbClr val="3B68A1"/>
                </a:solidFill>
                <a:prstDash val="solid"/>
                <a:round/>
                <a:headEnd type="none" w="med" len="med"/>
                <a:tailEnd type="none" w="med" len="med"/>
              </a:ln>
            </p:spPr>
          </p:pic>
          <p:pic>
            <p:nvPicPr>
              <p:cNvPr id="43" name="图片 8">
                <a:extLst>
                  <a:ext uri="{FF2B5EF4-FFF2-40B4-BE49-F238E27FC236}">
                    <a16:creationId xmlns:a16="http://schemas.microsoft.com/office/drawing/2014/main" id="{5C621895-DBA8-482B-B603-C046F7AF8FAF}"/>
                  </a:ext>
                </a:extLst>
              </p:cNvPr>
              <p:cNvPicPr>
                <a:picLocks noChangeAspect="1"/>
              </p:cNvPicPr>
              <p:nvPr/>
            </p:nvPicPr>
            <p:blipFill>
              <a:blip r:embed="rId7"/>
              <a:srcRect l="1649" r="50706"/>
              <a:stretch>
                <a:fillRect/>
              </a:stretch>
            </p:blipFill>
            <p:spPr>
              <a:xfrm>
                <a:off x="9208" y="2032"/>
                <a:ext cx="4592" cy="5780"/>
              </a:xfrm>
              <a:prstGeom prst="rect">
                <a:avLst/>
              </a:prstGeom>
              <a:noFill/>
              <a:ln w="9525" cap="flat" cmpd="sng">
                <a:solidFill>
                  <a:srgbClr val="3B68A1"/>
                </a:solidFill>
                <a:prstDash val="solid"/>
                <a:round/>
                <a:headEnd type="none" w="med" len="med"/>
                <a:tailEnd type="none" w="med" len="med"/>
              </a:ln>
            </p:spPr>
          </p:pic>
        </p:grpSp>
      </p:grpSp>
      <p:grpSp>
        <p:nvGrpSpPr>
          <p:cNvPr id="22" name="组合 21"/>
          <p:cNvGrpSpPr/>
          <p:nvPr/>
        </p:nvGrpSpPr>
        <p:grpSpPr>
          <a:xfrm>
            <a:off x="12" y="100084"/>
            <a:ext cx="9144021" cy="381770"/>
            <a:chOff x="11" y="100084"/>
            <a:chExt cx="9144021" cy="381770"/>
          </a:xfrm>
        </p:grpSpPr>
        <p:sp>
          <p:nvSpPr>
            <p:cNvPr id="23" name="等腰三角形 4"/>
            <p:cNvSpPr>
              <a:spLocks noChangeArrowheads="1"/>
            </p:cNvSpPr>
            <p:nvPr/>
          </p:nvSpPr>
          <p:spPr bwMode="auto">
            <a:xfrm rot="5400000">
              <a:off x="35537" y="189472"/>
              <a:ext cx="148047" cy="214355"/>
            </a:xfrm>
            <a:prstGeom prst="triangle">
              <a:avLst>
                <a:gd name="adj" fmla="val 50000"/>
              </a:avLst>
            </a:prstGeom>
            <a:solidFill>
              <a:schemeClr val="bg1"/>
            </a:solidFill>
            <a:ln>
              <a:noFill/>
            </a:ln>
          </p:spPr>
          <p:txBody>
            <a:bodyPr lIns="68538" tIns="34289" rIns="68538" bIns="34289" anchor="ctr"/>
            <a:lstStyle/>
            <a:p>
              <a:pPr algn="ctr" defTabSz="682927"/>
              <a:endParaRPr lang="zh-CN" altLang="zh-CN" sz="1400">
                <a:solidFill>
                  <a:srgbClr val="FFFFFF"/>
                </a:solidFill>
                <a:latin typeface="宋体" panose="02010600030101010101" pitchFamily="2" charset="-122"/>
                <a:sym typeface="宋体" panose="02010600030101010101" pitchFamily="2" charset="-122"/>
              </a:endParaRPr>
            </a:p>
          </p:txBody>
        </p:sp>
        <p:grpSp>
          <p:nvGrpSpPr>
            <p:cNvPr id="24" name="组合 23"/>
            <p:cNvGrpSpPr/>
            <p:nvPr/>
          </p:nvGrpSpPr>
          <p:grpSpPr>
            <a:xfrm>
              <a:off x="11" y="100084"/>
              <a:ext cx="9144021" cy="381770"/>
              <a:chOff x="11" y="100082"/>
              <a:chExt cx="9144021" cy="381770"/>
            </a:xfrm>
          </p:grpSpPr>
          <p:sp>
            <p:nvSpPr>
              <p:cNvPr id="26" name="任意多边形 25"/>
              <p:cNvSpPr/>
              <p:nvPr>
                <p:custDataLst>
                  <p:tags r:id="rId1"/>
                </p:custDataLst>
              </p:nvPr>
            </p:nvSpPr>
            <p:spPr>
              <a:xfrm>
                <a:off x="521577" y="459606"/>
                <a:ext cx="8622455" cy="22246"/>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367" tIns="34184" rIns="68367" bIns="34184" numCol="1" spcCol="0" rtlCol="0" fromWordArt="0" anchor="ctr" anchorCtr="0" forceAA="0" compatLnSpc="1">
                <a:noAutofit/>
              </a:bodyPr>
              <a:lstStyle/>
              <a:p>
                <a:pPr algn="ctr" defTabSz="645238" fontAlgn="base">
                  <a:spcBef>
                    <a:spcPct val="0"/>
                  </a:spcBef>
                  <a:spcAft>
                    <a:spcPct val="0"/>
                  </a:spcAft>
                </a:pPr>
                <a:endParaRPr lang="zh-CN" altLang="en-US" sz="1400">
                  <a:solidFill>
                    <a:srgbClr val="FFFFFF"/>
                  </a:solidFill>
                  <a:sym typeface="Arial" panose="020B0604020202020204" pitchFamily="34" charset="0"/>
                </a:endParaRPr>
              </a:p>
            </p:txBody>
          </p:sp>
          <p:sp>
            <p:nvSpPr>
              <p:cNvPr id="47" name="任意多边形 46"/>
              <p:cNvSpPr/>
              <p:nvPr>
                <p:custDataLst>
                  <p:tags r:id="rId2"/>
                </p:custDataLst>
              </p:nvPr>
            </p:nvSpPr>
            <p:spPr>
              <a:xfrm>
                <a:off x="11" y="100082"/>
                <a:ext cx="410465" cy="381768"/>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21" tIns="34214" rIns="68421" bIns="34214" numCol="1" spcCol="0" rtlCol="0" fromWordArt="0" anchor="ctr" anchorCtr="0" forceAA="0" compatLnSpc="1">
                <a:noAutofit/>
              </a:bodyPr>
              <a:lstStyle/>
              <a:p>
                <a:pPr algn="ctr" defTabSz="645799" fontAlgn="base">
                  <a:spcBef>
                    <a:spcPct val="0"/>
                  </a:spcBef>
                  <a:spcAft>
                    <a:spcPct val="0"/>
                  </a:spcAft>
                </a:pPr>
                <a:endParaRPr lang="zh-CN" altLang="en-US" sz="1400" dirty="0">
                  <a:solidFill>
                    <a:srgbClr val="7EC234"/>
                  </a:solidFill>
                  <a:sym typeface="Arial" panose="020B0604020202020204" pitchFamily="34" charset="0"/>
                </a:endParaRPr>
              </a:p>
            </p:txBody>
          </p:sp>
          <p:sp>
            <p:nvSpPr>
              <p:cNvPr id="48" name="Content Placeholder 2"/>
              <p:cNvSpPr txBox="1"/>
              <p:nvPr/>
            </p:nvSpPr>
            <p:spPr>
              <a:xfrm>
                <a:off x="518789" y="123481"/>
                <a:ext cx="2181013" cy="311623"/>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solidFill>
                      <a:srgbClr val="3B68A1"/>
                    </a:solidFill>
                    <a:latin typeface="微软雅黑" panose="020B0503020204020204" pitchFamily="34" charset="-122"/>
                    <a:ea typeface="微软雅黑" panose="020B0503020204020204" pitchFamily="34" charset="-122"/>
                  </a:rPr>
                  <a:t>7 </a:t>
                </a:r>
                <a:r>
                  <a:rPr lang="zh-CN" altLang="en-US" sz="2000" b="1" dirty="0">
                    <a:solidFill>
                      <a:srgbClr val="3B68A1"/>
                    </a:solidFill>
                    <a:latin typeface="微软雅黑" panose="020B0503020204020204" pitchFamily="34" charset="-122"/>
                    <a:ea typeface="微软雅黑" panose="020B0503020204020204" pitchFamily="34" charset="-122"/>
                  </a:rPr>
                  <a:t>开题报告生成</a:t>
                </a:r>
              </a:p>
            </p:txBody>
          </p:sp>
        </p:grpSp>
      </p:grpSp>
    </p:spTree>
    <p:extLst>
      <p:ext uri="{BB962C8B-B14F-4D97-AF65-F5344CB8AC3E}">
        <p14:creationId xmlns:p14="http://schemas.microsoft.com/office/powerpoint/2010/main" val="2843430632"/>
      </p:ext>
    </p:extLst>
  </p:cSld>
  <p:clrMapOvr>
    <a:masterClrMapping/>
  </p:clrMapOvr>
  <mc:AlternateContent xmlns:mc="http://schemas.openxmlformats.org/markup-compatibility/2006" xmlns:p14="http://schemas.microsoft.com/office/powerpoint/2010/main">
    <mc:Choice Requires="p14">
      <p:transition spd="slow" p14:dur="1600" advClick="0" advTm="1000">
        <p:fade/>
      </p:transition>
    </mc:Choice>
    <mc:Fallback xmlns="">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9" name="TextShape 1"/>
          <p:cNvSpPr txBox="1"/>
          <p:nvPr/>
        </p:nvSpPr>
        <p:spPr>
          <a:xfrm>
            <a:off x="700297" y="843558"/>
            <a:ext cx="7524840" cy="3504626"/>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①通过专业数据库：</a:t>
            </a:r>
          </a:p>
          <a:p>
            <a:r>
              <a:rPr lang="zh-CN" altLang="en-US" sz="1600" dirty="0">
                <a:latin typeface="等线" panose="02010600030101010101" pitchFamily="2" charset="-122"/>
                <a:ea typeface="等线" panose="02010600030101010101" pitchFamily="2" charset="-122"/>
              </a:rPr>
              <a:t>目前已经有一些专业的期刊信息数据库供我们选择。 例如</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中国报刊订阅指南信息库</a:t>
            </a:r>
            <a:r>
              <a:rPr lang="en-US" altLang="zh-CN" sz="1600" dirty="0">
                <a:latin typeface="等线" panose="02010600030101010101" pitchFamily="2" charset="-122"/>
                <a:ea typeface="等线" panose="02010600030101010101" pitchFamily="2" charset="-122"/>
              </a:rPr>
              <a:t>》 </a:t>
            </a:r>
            <a:r>
              <a:rPr lang="zh-CN" altLang="en-US" sz="1600" dirty="0">
                <a:latin typeface="等线" panose="02010600030101010101" pitchFamily="2" charset="-122"/>
                <a:ea typeface="等线" panose="02010600030101010101" pitchFamily="2" charset="-122"/>
              </a:rPr>
              <a:t>光盘是期刊报纸的快速、 方便、简捷的查询工具。 中文的还有清华同方的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中国期刊信息与知识数据库</a:t>
            </a:r>
            <a:r>
              <a:rPr lang="en-US" altLang="zh-CN" sz="1600" dirty="0">
                <a:latin typeface="等线" panose="02010600030101010101" pitchFamily="2" charset="-122"/>
                <a:ea typeface="等线" panose="02010600030101010101" pitchFamily="2" charset="-122"/>
              </a:rPr>
              <a:t>》 </a:t>
            </a:r>
            <a:r>
              <a:rPr lang="zh-CN" altLang="en-US" sz="1600" dirty="0">
                <a:latin typeface="等线" panose="02010600030101010101" pitchFamily="2" charset="-122"/>
                <a:ea typeface="等线" panose="02010600030101010101" pitchFamily="2" charset="-122"/>
              </a:rPr>
              <a:t>、 </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中国</a:t>
            </a:r>
            <a:r>
              <a:rPr lang="zh-CN" altLang="en-US" sz="1600" b="1" dirty="0">
                <a:solidFill>
                  <a:srgbClr val="0070C0"/>
                </a:solidFill>
                <a:latin typeface="等线" panose="02010600030101010101" pitchFamily="2" charset="-122"/>
                <a:ea typeface="等线" panose="02010600030101010101" pitchFamily="2" charset="-122"/>
              </a:rPr>
              <a:t>核心</a:t>
            </a:r>
            <a:r>
              <a:rPr lang="zh-CN" altLang="en-US" sz="1600" dirty="0">
                <a:latin typeface="等线" panose="02010600030101010101" pitchFamily="2" charset="-122"/>
                <a:ea typeface="等线" panose="02010600030101010101" pitchFamily="2" charset="-122"/>
              </a:rPr>
              <a:t>期刊要目数据库</a:t>
            </a:r>
            <a:r>
              <a:rPr lang="en-US" altLang="zh-CN" sz="1600" dirty="0">
                <a:latin typeface="等线" panose="02010600030101010101" pitchFamily="2" charset="-122"/>
                <a:ea typeface="等线" panose="02010600030101010101" pitchFamily="2" charset="-122"/>
              </a:rPr>
              <a:t>》 </a:t>
            </a:r>
            <a:r>
              <a:rPr lang="zh-CN" altLang="en-US" sz="1600" dirty="0">
                <a:latin typeface="等线" panose="02010600030101010101" pitchFamily="2" charset="-122"/>
                <a:ea typeface="等线" panose="02010600030101010101" pitchFamily="2" charset="-122"/>
              </a:rPr>
              <a:t>等。 </a:t>
            </a:r>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而美国</a:t>
            </a:r>
            <a:r>
              <a:rPr lang="en-US" altLang="zh-CN" sz="1600" dirty="0">
                <a:latin typeface="等线" panose="02010600030101010101" pitchFamily="2" charset="-122"/>
                <a:ea typeface="等线" panose="02010600030101010101" pitchFamily="2" charset="-122"/>
              </a:rPr>
              <a:t>ISI</a:t>
            </a:r>
            <a:r>
              <a:rPr lang="zh-CN" altLang="en-US" sz="1600" dirty="0">
                <a:latin typeface="等线" panose="02010600030101010101" pitchFamily="2" charset="-122"/>
                <a:ea typeface="等线" panose="02010600030101010101" pitchFamily="2" charset="-122"/>
              </a:rPr>
              <a:t>的期刊引证报告数据库</a:t>
            </a:r>
            <a:r>
              <a:rPr lang="en-US" altLang="zh-CN" sz="1600" dirty="0">
                <a:latin typeface="等线" panose="02010600030101010101" pitchFamily="2" charset="-122"/>
                <a:ea typeface="等线" panose="02010600030101010101" pitchFamily="2" charset="-122"/>
              </a:rPr>
              <a:t>(Journal Citation Reports</a:t>
            </a:r>
            <a:r>
              <a:rPr lang="zh-CN" altLang="en-US" sz="1600" dirty="0">
                <a:latin typeface="等线" panose="02010600030101010101" pitchFamily="2" charset="-122"/>
                <a:ea typeface="等线" panose="02010600030101010101" pitchFamily="2" charset="-122"/>
              </a:rPr>
              <a:t>， </a:t>
            </a:r>
            <a:r>
              <a:rPr lang="en-US" altLang="zh-CN" sz="1600" b="1" dirty="0">
                <a:solidFill>
                  <a:srgbClr val="0070C0"/>
                </a:solidFill>
                <a:latin typeface="等线" panose="02010600030101010101" pitchFamily="2" charset="-122"/>
                <a:ea typeface="等线" panose="02010600030101010101" pitchFamily="2" charset="-122"/>
              </a:rPr>
              <a:t>JCR</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则是对权威期刊进行系统客观评价的有效工具， 它收录了世界上自然科学和社会科学各学科最具影响的</a:t>
            </a:r>
            <a:r>
              <a:rPr lang="en-US" altLang="zh-CN" sz="1600" dirty="0">
                <a:latin typeface="等线" panose="02010600030101010101" pitchFamily="2" charset="-122"/>
                <a:ea typeface="等线" panose="02010600030101010101" pitchFamily="2" charset="-122"/>
              </a:rPr>
              <a:t>7000</a:t>
            </a:r>
            <a:r>
              <a:rPr lang="zh-CN" altLang="en-US" sz="1600" dirty="0">
                <a:latin typeface="等线" panose="02010600030101010101" pitchFamily="2" charset="-122"/>
                <a:ea typeface="等线" panose="02010600030101010101" pitchFamily="2" charset="-122"/>
              </a:rPr>
              <a:t>多种期刊， 涵盖了</a:t>
            </a:r>
            <a:r>
              <a:rPr lang="en-US" altLang="zh-CN" sz="1600" dirty="0">
                <a:latin typeface="等线" panose="02010600030101010101" pitchFamily="2" charset="-122"/>
                <a:ea typeface="等线" panose="02010600030101010101" pitchFamily="2" charset="-122"/>
              </a:rPr>
              <a:t>200</a:t>
            </a:r>
            <a:r>
              <a:rPr lang="zh-CN" altLang="en-US" sz="1600" dirty="0">
                <a:latin typeface="等线" panose="02010600030101010101" pitchFamily="2" charset="-122"/>
                <a:ea typeface="等线" panose="02010600030101010101" pitchFamily="2" charset="-122"/>
              </a:rPr>
              <a:t>多门学科， 从中不仅可以找到期刊的各种出版信息， 还可以查到系统客观的评价数据</a:t>
            </a:r>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②利用期刊联合目录和各馆的联机公共检索目录：期刊联合目录是查询期刊出版信息和馆藏信息的最主要的工具。 中科院的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全国期刊联合目录</a:t>
            </a:r>
            <a:r>
              <a:rPr lang="en-US" altLang="zh-CN" sz="1600" dirty="0">
                <a:latin typeface="等线" panose="02010600030101010101" pitchFamily="2" charset="-122"/>
                <a:ea typeface="等线" panose="02010600030101010101" pitchFamily="2" charset="-122"/>
              </a:rPr>
              <a:t>》 </a:t>
            </a:r>
            <a:r>
              <a:rPr lang="zh-CN" altLang="en-US" sz="1600" dirty="0">
                <a:latin typeface="等线" panose="02010600030101010101" pitchFamily="2" charset="-122"/>
                <a:ea typeface="等线" panose="02010600030101010101" pitchFamily="2" charset="-122"/>
              </a:rPr>
              <a:t>提供国内近</a:t>
            </a:r>
            <a:r>
              <a:rPr lang="en-US" altLang="zh-CN" sz="1600" dirty="0">
                <a:latin typeface="等线" panose="02010600030101010101" pitchFamily="2" charset="-122"/>
                <a:ea typeface="等线" panose="02010600030101010101" pitchFamily="2" charset="-122"/>
              </a:rPr>
              <a:t>300</a:t>
            </a:r>
            <a:r>
              <a:rPr lang="zh-CN" altLang="en-US" sz="1600" dirty="0">
                <a:latin typeface="等线" panose="02010600030101010101" pitchFamily="2" charset="-122"/>
                <a:ea typeface="等线" panose="02010600030101010101" pitchFamily="2" charset="-122"/>
              </a:rPr>
              <a:t>家主要文献机构收藏的西、 日、 俄、 中文期刊</a:t>
            </a:r>
            <a:r>
              <a:rPr lang="en-US" altLang="zh-CN" sz="1600" dirty="0">
                <a:latin typeface="等线" panose="02010600030101010101" pitchFamily="2" charset="-122"/>
                <a:ea typeface="等线" panose="02010600030101010101" pitchFamily="2" charset="-122"/>
              </a:rPr>
              <a:t>8</a:t>
            </a:r>
            <a:r>
              <a:rPr lang="zh-CN" altLang="en-US" sz="1600" dirty="0">
                <a:latin typeface="等线" panose="02010600030101010101" pitchFamily="2" charset="-122"/>
                <a:ea typeface="等线" panose="02010600030101010101" pitchFamily="2" charset="-122"/>
              </a:rPr>
              <a:t>万种可供查询。 国家科技图书文献中心提供了基础科学、 医学、 农学、 工程技术等四大类近百个子类的期刊浏览， 同时也提供了检索功能。 </a:t>
            </a:r>
            <a:r>
              <a:rPr lang="en-US" altLang="zh-CN" sz="1600" dirty="0">
                <a:latin typeface="等线" panose="02010600030101010101" pitchFamily="2" charset="-122"/>
                <a:ea typeface="等线" panose="02010600030101010101" pitchFamily="2" charset="-122"/>
              </a:rPr>
              <a:t>OCLC</a:t>
            </a:r>
            <a:r>
              <a:rPr lang="zh-CN" altLang="en-US" sz="1600" dirty="0">
                <a:latin typeface="等线" panose="02010600030101010101" pitchFamily="2" charset="-122"/>
                <a:ea typeface="等线" panose="02010600030101010101" pitchFamily="2" charset="-122"/>
              </a:rPr>
              <a:t>的</a:t>
            </a:r>
            <a:r>
              <a:rPr lang="en-US" altLang="zh-CN" sz="1600" dirty="0" err="1">
                <a:latin typeface="等线" panose="02010600030101010101" pitchFamily="2" charset="-122"/>
                <a:ea typeface="等线" panose="02010600030101010101" pitchFamily="2" charset="-122"/>
              </a:rPr>
              <a:t>WorldCat</a:t>
            </a:r>
            <a:r>
              <a:rPr lang="zh-CN" altLang="en-US" sz="1600" dirty="0">
                <a:latin typeface="等线" panose="02010600030101010101" pitchFamily="2" charset="-122"/>
                <a:ea typeface="等线" panose="02010600030101010101" pitchFamily="2" charset="-122"/>
              </a:rPr>
              <a:t>数据库则是一个包含其成员馆的所有类型资料的联合目录数据库， 其中也同样可以查到连续出版物的信息。</a:t>
            </a:r>
            <a:endParaRPr sz="1600" dirty="0">
              <a:latin typeface="等线" panose="02010600030101010101" pitchFamily="2" charset="-122"/>
              <a:ea typeface="等线" panose="02010600030101010101" pitchFamily="2" charset="-122"/>
            </a:endParaRPr>
          </a:p>
        </p:txBody>
      </p:sp>
      <p:sp>
        <p:nvSpPr>
          <p:cNvPr id="2" name="文本框 1">
            <a:extLst>
              <a:ext uri="{FF2B5EF4-FFF2-40B4-BE49-F238E27FC236}">
                <a16:creationId xmlns:a16="http://schemas.microsoft.com/office/drawing/2014/main" id="{EAE4FA41-9897-4ADF-973E-C4314EAAFC4C}"/>
              </a:ext>
            </a:extLst>
          </p:cNvPr>
          <p:cNvSpPr txBox="1"/>
          <p:nvPr/>
        </p:nvSpPr>
        <p:spPr>
          <a:xfrm>
            <a:off x="3162138" y="358315"/>
            <a:ext cx="2262158" cy="369332"/>
          </a:xfrm>
          <a:prstGeom prst="rect">
            <a:avLst/>
          </a:prstGeom>
          <a:noFill/>
        </p:spPr>
        <p:txBody>
          <a:bodyPr wrap="none" rtlCol="0">
            <a:spAutoFit/>
          </a:bodyPr>
          <a:lstStyle/>
          <a:p>
            <a:r>
              <a:rPr lang="zh-CN" altLang="en-US" dirty="0">
                <a:solidFill>
                  <a:srgbClr val="0070C0"/>
                </a:solidFill>
                <a:latin typeface="等线" panose="02010600030101010101" pitchFamily="2" charset="-122"/>
                <a:ea typeface="等线" panose="02010600030101010101" pitchFamily="2" charset="-122"/>
              </a:rPr>
              <a:t>期刊信息的网上获取</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9" name="TextShape 1"/>
          <p:cNvSpPr txBox="1"/>
          <p:nvPr/>
        </p:nvSpPr>
        <p:spPr>
          <a:xfrm>
            <a:off x="2188828" y="987574"/>
            <a:ext cx="6199596" cy="3504626"/>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① 中国期刊全文数据库：由清华同方光盘股份有限公司组织实施的中国知识基础设施工程 </a:t>
            </a:r>
            <a:r>
              <a:rPr lang="en-US" altLang="zh-CN" sz="1600" dirty="0">
                <a:latin typeface="等线" panose="02010600030101010101" pitchFamily="2" charset="-122"/>
                <a:ea typeface="等线" panose="02010600030101010101" pitchFamily="2" charset="-122"/>
              </a:rPr>
              <a:t>(China National Knowledge Infrastructure, </a:t>
            </a:r>
            <a:r>
              <a:rPr lang="en-US" altLang="zh-CN" sz="1600" b="1" dirty="0">
                <a:solidFill>
                  <a:srgbClr val="0070C0"/>
                </a:solidFill>
                <a:latin typeface="等线" panose="02010600030101010101" pitchFamily="2" charset="-122"/>
                <a:ea typeface="等线" panose="02010600030101010101" pitchFamily="2" charset="-122"/>
              </a:rPr>
              <a:t>CNKI</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的核心数据库资源之一</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也是国内最大型的学术期刊全文数据库之一。</a:t>
            </a:r>
          </a:p>
          <a:p>
            <a:endParaRPr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②中文科技期刊数据库：</a:t>
            </a:r>
            <a:r>
              <a:rPr lang="en-US" sz="1600" dirty="0">
                <a:latin typeface="等线" panose="02010600030101010101" pitchFamily="2" charset="-122"/>
                <a:ea typeface="等线" panose="02010600030101010101" pitchFamily="2" charset="-122"/>
              </a:rPr>
              <a:t>由重庆</a:t>
            </a:r>
            <a:r>
              <a:rPr lang="en-US" sz="1600" b="1" dirty="0">
                <a:solidFill>
                  <a:srgbClr val="0070C0"/>
                </a:solidFill>
                <a:latin typeface="等线" panose="02010600030101010101" pitchFamily="2" charset="-122"/>
                <a:ea typeface="等线" panose="02010600030101010101" pitchFamily="2" charset="-122"/>
              </a:rPr>
              <a:t>维普</a:t>
            </a:r>
            <a:r>
              <a:rPr lang="en-US" sz="1600" dirty="0">
                <a:latin typeface="等线" panose="02010600030101010101" pitchFamily="2" charset="-122"/>
                <a:ea typeface="等线" panose="02010600030101010101" pitchFamily="2" charset="-122"/>
              </a:rPr>
              <a:t>公司开发,包含1989年以来的经济管理、教育科学、图书情报、自然科学、农业科学、医药卫生、工程技术等学科8000余种期刊刊载的600余万篇文献,并以每年100万篇的速度递增。</a:t>
            </a:r>
          </a:p>
          <a:p>
            <a:endParaRPr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③</a:t>
            </a:r>
            <a:r>
              <a:rPr lang="zh-CN" altLang="en-US" sz="1600" b="1" dirty="0">
                <a:solidFill>
                  <a:srgbClr val="0070C0"/>
                </a:solidFill>
                <a:latin typeface="等线" panose="02010600030101010101" pitchFamily="2" charset="-122"/>
                <a:ea typeface="等线" panose="02010600030101010101" pitchFamily="2" charset="-122"/>
              </a:rPr>
              <a:t>万方</a:t>
            </a:r>
            <a:r>
              <a:rPr lang="zh-CN" altLang="en-US" sz="1600" dirty="0">
                <a:latin typeface="等线" panose="02010600030101010101" pitchFamily="2" charset="-122"/>
                <a:ea typeface="等线" panose="02010600030101010101" pitchFamily="2" charset="-122"/>
              </a:rPr>
              <a:t>数字化期刊：数字化期刊收纳了基础科学、农业科学、医药卫生、工程技术等四大学科</a:t>
            </a:r>
            <a:r>
              <a:rPr lang="en-US" altLang="zh-CN" sz="1600" dirty="0">
                <a:latin typeface="等线" panose="02010600030101010101" pitchFamily="2" charset="-122"/>
                <a:ea typeface="等线" panose="02010600030101010101" pitchFamily="2" charset="-122"/>
              </a:rPr>
              <a:t>70</a:t>
            </a:r>
            <a:r>
              <a:rPr lang="zh-CN" altLang="en-US" sz="1600" dirty="0">
                <a:latin typeface="等线" panose="02010600030101010101" pitchFamily="2" charset="-122"/>
                <a:ea typeface="等线" panose="02010600030101010101" pitchFamily="2" charset="-122"/>
              </a:rPr>
              <a:t>余个类目的</a:t>
            </a:r>
            <a:r>
              <a:rPr lang="en-US" altLang="zh-CN" sz="1600" dirty="0">
                <a:latin typeface="等线" panose="02010600030101010101" pitchFamily="2" charset="-122"/>
                <a:ea typeface="等线" panose="02010600030101010101" pitchFamily="2" charset="-122"/>
              </a:rPr>
              <a:t>3000</a:t>
            </a:r>
            <a:r>
              <a:rPr lang="zh-CN" altLang="en-US" sz="1600" dirty="0">
                <a:latin typeface="等线" panose="02010600030101010101" pitchFamily="2" charset="-122"/>
                <a:ea typeface="等线" panose="02010600030101010101" pitchFamily="2" charset="-122"/>
              </a:rPr>
              <a:t>余种期刊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多为</a:t>
            </a:r>
            <a:r>
              <a:rPr lang="en-US" altLang="zh-CN" sz="1600" dirty="0">
                <a:latin typeface="等线" panose="02010600030101010101" pitchFamily="2" charset="-122"/>
                <a:ea typeface="等线" panose="02010600030101010101" pitchFamily="2" charset="-122"/>
              </a:rPr>
              <a:t>2000</a:t>
            </a:r>
            <a:r>
              <a:rPr lang="zh-CN" altLang="en-US" sz="1600" dirty="0">
                <a:latin typeface="等线" panose="02010600030101010101" pitchFamily="2" charset="-122"/>
                <a:ea typeface="等线" panose="02010600030101010101" pitchFamily="2" charset="-122"/>
              </a:rPr>
              <a:t>年以来的文献。该库期刊浏览功能强</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可以按从类</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期</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目录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全文的方式浏览期刊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符合传统的期刊浏览习惯。但其检索功能则相对较弱。</a:t>
            </a:r>
            <a:endParaRPr sz="1600" dirty="0">
              <a:latin typeface="等线" panose="02010600030101010101" pitchFamily="2" charset="-122"/>
              <a:ea typeface="等线" panose="02010600030101010101" pitchFamily="2" charset="-122"/>
            </a:endParaRPr>
          </a:p>
        </p:txBody>
      </p:sp>
      <p:sp>
        <p:nvSpPr>
          <p:cNvPr id="2" name="文本框 1">
            <a:extLst>
              <a:ext uri="{FF2B5EF4-FFF2-40B4-BE49-F238E27FC236}">
                <a16:creationId xmlns:a16="http://schemas.microsoft.com/office/drawing/2014/main" id="{EAE4FA41-9897-4ADF-973E-C4314EAAFC4C}"/>
              </a:ext>
            </a:extLst>
          </p:cNvPr>
          <p:cNvSpPr txBox="1"/>
          <p:nvPr/>
        </p:nvSpPr>
        <p:spPr>
          <a:xfrm>
            <a:off x="3131840" y="411510"/>
            <a:ext cx="2723823" cy="369332"/>
          </a:xfrm>
          <a:prstGeom prst="rect">
            <a:avLst/>
          </a:prstGeom>
          <a:noFill/>
        </p:spPr>
        <p:txBody>
          <a:bodyPr wrap="none" rtlCol="0">
            <a:spAutoFit/>
          </a:bodyPr>
          <a:lstStyle/>
          <a:p>
            <a:r>
              <a:rPr lang="zh-CN" altLang="en-US" dirty="0">
                <a:solidFill>
                  <a:srgbClr val="0070C0"/>
                </a:solidFill>
                <a:latin typeface="等线" panose="02010600030101010101" pitchFamily="2" charset="-122"/>
                <a:ea typeface="等线" panose="02010600030101010101" pitchFamily="2" charset="-122"/>
              </a:rPr>
              <a:t>中文电子期刊全文数据库</a:t>
            </a:r>
          </a:p>
        </p:txBody>
      </p:sp>
      <p:pic>
        <p:nvPicPr>
          <p:cNvPr id="1026" name="Picture 2" descr="http://image.cqvip.com/www/img/logo.png">
            <a:extLst>
              <a:ext uri="{FF2B5EF4-FFF2-40B4-BE49-F238E27FC236}">
                <a16:creationId xmlns:a16="http://schemas.microsoft.com/office/drawing/2014/main" id="{04A8477E-BAF5-41FE-8BC4-7F78B91C9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866" y="2264495"/>
            <a:ext cx="11715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083B47B-0FA2-45B9-B5C7-6638852FDAC7}"/>
              </a:ext>
            </a:extLst>
          </p:cNvPr>
          <p:cNvPicPr>
            <a:picLocks noChangeAspect="1"/>
          </p:cNvPicPr>
          <p:nvPr/>
        </p:nvPicPr>
        <p:blipFill>
          <a:blip r:embed="rId3"/>
          <a:stretch>
            <a:fillRect/>
          </a:stretch>
        </p:blipFill>
        <p:spPr>
          <a:xfrm>
            <a:off x="742574" y="1055715"/>
            <a:ext cx="1227867" cy="511058"/>
          </a:xfrm>
          <a:prstGeom prst="rect">
            <a:avLst/>
          </a:prstGeom>
        </p:spPr>
      </p:pic>
      <p:pic>
        <p:nvPicPr>
          <p:cNvPr id="4" name="图片 3">
            <a:extLst>
              <a:ext uri="{FF2B5EF4-FFF2-40B4-BE49-F238E27FC236}">
                <a16:creationId xmlns:a16="http://schemas.microsoft.com/office/drawing/2014/main" id="{37092D8A-6B5A-4A35-A3E1-12C4D72EA4A4}"/>
              </a:ext>
            </a:extLst>
          </p:cNvPr>
          <p:cNvPicPr>
            <a:picLocks noChangeAspect="1"/>
          </p:cNvPicPr>
          <p:nvPr/>
        </p:nvPicPr>
        <p:blipFill>
          <a:blip r:embed="rId4"/>
          <a:stretch>
            <a:fillRect/>
          </a:stretch>
        </p:blipFill>
        <p:spPr>
          <a:xfrm>
            <a:off x="813407" y="3506399"/>
            <a:ext cx="1086200" cy="611747"/>
          </a:xfrm>
          <a:prstGeom prst="rect">
            <a:avLst/>
          </a:prstGeom>
        </p:spPr>
      </p:pic>
    </p:spTree>
    <p:extLst>
      <p:ext uri="{BB962C8B-B14F-4D97-AF65-F5344CB8AC3E}">
        <p14:creationId xmlns:p14="http://schemas.microsoft.com/office/powerpoint/2010/main" val="29279337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 name="TextShape 1"/>
          <p:cNvSpPr txBox="1"/>
          <p:nvPr/>
        </p:nvSpPr>
        <p:spPr>
          <a:xfrm>
            <a:off x="2411750" y="843558"/>
            <a:ext cx="5976674" cy="4191400"/>
          </a:xfrm>
          <a:prstGeom prst="rect">
            <a:avLst/>
          </a:prstGeom>
        </p:spPr>
        <p:txBody>
          <a:bodyPr lIns="90000" tIns="45000" rIns="90000" bIns="45000"/>
          <a:lstStyle/>
          <a:p>
            <a:r>
              <a:rPr lang="zh-CN" altLang="en-US" sz="1400" dirty="0">
                <a:latin typeface="等线" panose="02010600030101010101" pitchFamily="2" charset="-122"/>
                <a:ea typeface="等线" panose="02010600030101010101" pitchFamily="2" charset="-122"/>
              </a:rPr>
              <a:t>①</a:t>
            </a:r>
            <a:r>
              <a:rPr lang="en-US" sz="1400" b="1" dirty="0">
                <a:solidFill>
                  <a:srgbClr val="0070C0"/>
                </a:solidFill>
                <a:latin typeface="等线" panose="02010600030101010101" pitchFamily="2" charset="-122"/>
                <a:ea typeface="等线" panose="02010600030101010101" pitchFamily="2" charset="-122"/>
              </a:rPr>
              <a:t>Elsevier</a:t>
            </a:r>
            <a:r>
              <a:rPr lang="en-US" sz="1400" dirty="0">
                <a:solidFill>
                  <a:srgbClr val="0070C0"/>
                </a:solidFill>
                <a:latin typeface="等线" panose="02010600030101010101" pitchFamily="2" charset="-122"/>
                <a:ea typeface="等线" panose="02010600030101010101" pitchFamily="2" charset="-122"/>
              </a:rPr>
              <a:t> </a:t>
            </a:r>
            <a:r>
              <a:rPr lang="en-US" sz="1400" dirty="0">
                <a:latin typeface="等线" panose="02010600030101010101" pitchFamily="2" charset="-122"/>
                <a:ea typeface="等线" panose="02010600030101010101" pitchFamily="2" charset="-122"/>
              </a:rPr>
              <a:t>SDOS:</a:t>
            </a:r>
            <a:r>
              <a:rPr lang="zh-CN" altLang="en-US" sz="1400" dirty="0">
                <a:latin typeface="等线" panose="02010600030101010101" pitchFamily="2" charset="-122"/>
                <a:ea typeface="等线" panose="02010600030101010101" pitchFamily="2" charset="-122"/>
              </a:rPr>
              <a:t>荷兰</a:t>
            </a:r>
            <a:r>
              <a:rPr lang="en-US" sz="1400" dirty="0">
                <a:latin typeface="等线" panose="02010600030101010101" pitchFamily="2" charset="-122"/>
                <a:ea typeface="等线" panose="02010600030101010101" pitchFamily="2" charset="-122"/>
              </a:rPr>
              <a:t>Elsevier Science</a:t>
            </a:r>
            <a:r>
              <a:rPr lang="zh-CN" altLang="en-US" sz="1400" dirty="0">
                <a:latin typeface="等线" panose="02010600030101010101" pitchFamily="2" charset="-122"/>
                <a:ea typeface="等线" panose="02010600030101010101" pitchFamily="2" charset="-122"/>
              </a:rPr>
              <a:t>公司是世界著名的出版公司</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已有</a:t>
            </a:r>
            <a:r>
              <a:rPr lang="en-US" altLang="zh-CN" sz="1400" dirty="0">
                <a:latin typeface="等线" panose="02010600030101010101" pitchFamily="2" charset="-122"/>
                <a:ea typeface="等线" panose="02010600030101010101" pitchFamily="2" charset="-122"/>
              </a:rPr>
              <a:t>100</a:t>
            </a:r>
            <a:r>
              <a:rPr lang="zh-CN" altLang="en-US" sz="1400" dirty="0">
                <a:latin typeface="等线" panose="02010600030101010101" pitchFamily="2" charset="-122"/>
                <a:ea typeface="等线" panose="02010600030101010101" pitchFamily="2" charset="-122"/>
              </a:rPr>
              <a:t>多年的历史。除了出版图书外</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还出版有近</a:t>
            </a:r>
            <a:r>
              <a:rPr lang="en-US" altLang="zh-CN" sz="1400" dirty="0">
                <a:latin typeface="等线" panose="02010600030101010101" pitchFamily="2" charset="-122"/>
                <a:ea typeface="等线" panose="02010600030101010101" pitchFamily="2" charset="-122"/>
              </a:rPr>
              <a:t>2000</a:t>
            </a:r>
            <a:r>
              <a:rPr lang="zh-CN" altLang="en-US" sz="1400" dirty="0">
                <a:latin typeface="等线" panose="02010600030101010101" pitchFamily="2" charset="-122"/>
                <a:ea typeface="等线" panose="02010600030101010101" pitchFamily="2" charset="-122"/>
              </a:rPr>
              <a:t>多种世界公认的高品位学术期刊。</a:t>
            </a:r>
            <a:r>
              <a:rPr lang="en-US" altLang="zh-CN" sz="1400" dirty="0">
                <a:latin typeface="等线" panose="02010600030101010101" pitchFamily="2" charset="-122"/>
                <a:ea typeface="等线" panose="02010600030101010101" pitchFamily="2" charset="-122"/>
              </a:rPr>
              <a:t>1997</a:t>
            </a:r>
            <a:r>
              <a:rPr lang="zh-CN" altLang="en-US" sz="1400" dirty="0">
                <a:latin typeface="等线" panose="02010600030101010101" pitchFamily="2" charset="-122"/>
                <a:ea typeface="等线" panose="02010600030101010101" pitchFamily="2" charset="-122"/>
              </a:rPr>
              <a:t>年</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该公司开始推出名为</a:t>
            </a:r>
            <a:r>
              <a:rPr lang="en-US" sz="1400" dirty="0">
                <a:latin typeface="等线" panose="02010600030101010101" pitchFamily="2" charset="-122"/>
                <a:ea typeface="等线" panose="02010600030101010101" pitchFamily="2" charset="-122"/>
              </a:rPr>
              <a:t>Science Direct</a:t>
            </a:r>
            <a:r>
              <a:rPr lang="zh-CN" altLang="en-US" sz="1400" dirty="0">
                <a:latin typeface="等线" panose="02010600030101010101" pitchFamily="2" charset="-122"/>
                <a:ea typeface="等线" panose="02010600030101010101" pitchFamily="2" charset="-122"/>
              </a:rPr>
              <a:t>的电子期刊计划</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将该公司的全部印刷版期刊转换为电子版</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同时也推出了其本地服务措施</a:t>
            </a:r>
            <a:r>
              <a:rPr lang="en-US" sz="1400" dirty="0">
                <a:latin typeface="等线" panose="02010600030101010101" pitchFamily="2" charset="-122"/>
                <a:ea typeface="等线" panose="02010600030101010101" pitchFamily="2" charset="-122"/>
              </a:rPr>
              <a:t>Science Direct Onsite(SDOS),</a:t>
            </a:r>
            <a:r>
              <a:rPr lang="zh-CN" altLang="en-US" sz="1400" dirty="0">
                <a:latin typeface="等线" panose="02010600030101010101" pitchFamily="2" charset="-122"/>
                <a:ea typeface="等线" panose="02010600030101010101" pitchFamily="2" charset="-122"/>
              </a:rPr>
              <a:t>即在用户本地建立镜像服务器。</a:t>
            </a:r>
            <a:r>
              <a:rPr lang="en-US" altLang="zh-CN" sz="1400" dirty="0">
                <a:latin typeface="等线" panose="02010600030101010101" pitchFamily="2" charset="-122"/>
                <a:ea typeface="等线" panose="02010600030101010101" pitchFamily="2" charset="-122"/>
              </a:rPr>
              <a:t>2000</a:t>
            </a:r>
            <a:r>
              <a:rPr lang="zh-CN" altLang="en-US" sz="1400" dirty="0">
                <a:latin typeface="等线" panose="02010600030101010101" pitchFamily="2" charset="-122"/>
                <a:ea typeface="等线" panose="02010600030101010101" pitchFamily="2" charset="-122"/>
              </a:rPr>
              <a:t>年</a:t>
            </a:r>
            <a:r>
              <a:rPr lang="en-US" altLang="zh-CN" sz="1400" dirty="0">
                <a:latin typeface="等线" panose="02010600030101010101" pitchFamily="2" charset="-122"/>
                <a:ea typeface="等线" panose="02010600030101010101" pitchFamily="2" charset="-122"/>
              </a:rPr>
              <a:t>1</a:t>
            </a:r>
            <a:r>
              <a:rPr lang="zh-CN" altLang="en-US" sz="1400" dirty="0">
                <a:latin typeface="等线" panose="02010600030101010101" pitchFamily="2" charset="-122"/>
                <a:ea typeface="等线" panose="02010600030101010101" pitchFamily="2" charset="-122"/>
              </a:rPr>
              <a:t>月</a:t>
            </a:r>
            <a:r>
              <a:rPr lang="en-US" altLang="zh-CN" sz="1400" dirty="0">
                <a:latin typeface="等线" panose="02010600030101010101" pitchFamily="2" charset="-122"/>
                <a:ea typeface="等线" panose="02010600030101010101" pitchFamily="2" charset="-122"/>
              </a:rPr>
              <a:t>,</a:t>
            </a:r>
            <a:r>
              <a:rPr lang="en-US" sz="1400" dirty="0">
                <a:latin typeface="等线" panose="02010600030101010101" pitchFamily="2" charset="-122"/>
                <a:ea typeface="等线" panose="02010600030101010101" pitchFamily="2" charset="-122"/>
              </a:rPr>
              <a:t>SDOS</a:t>
            </a:r>
            <a:r>
              <a:rPr lang="zh-CN" altLang="en-US" sz="1400" dirty="0">
                <a:latin typeface="等线" panose="02010600030101010101" pitchFamily="2" charset="-122"/>
                <a:ea typeface="等线" panose="02010600030101010101" pitchFamily="2" charset="-122"/>
              </a:rPr>
              <a:t>进入中国。</a:t>
            </a:r>
          </a:p>
          <a:p>
            <a:endParaRPr sz="1400" dirty="0">
              <a:latin typeface="等线" panose="02010600030101010101" pitchFamily="2" charset="-122"/>
              <a:ea typeface="等线" panose="02010600030101010101" pitchFamily="2" charset="-122"/>
            </a:endParaRPr>
          </a:p>
          <a:p>
            <a:r>
              <a:rPr lang="zh-CN" altLang="en-US" sz="1400" dirty="0">
                <a:latin typeface="等线" panose="02010600030101010101" pitchFamily="2" charset="-122"/>
                <a:ea typeface="等线" panose="02010600030101010101" pitchFamily="2" charset="-122"/>
              </a:rPr>
              <a:t>②</a:t>
            </a:r>
            <a:r>
              <a:rPr lang="en-US" sz="1400" b="1" dirty="0">
                <a:solidFill>
                  <a:srgbClr val="0070C0"/>
                </a:solidFill>
                <a:latin typeface="等线" panose="02010600030101010101" pitchFamily="2" charset="-122"/>
                <a:ea typeface="等线" panose="02010600030101010101" pitchFamily="2" charset="-122"/>
              </a:rPr>
              <a:t>Kluwer</a:t>
            </a:r>
            <a:r>
              <a:rPr lang="en-US" sz="1400" dirty="0">
                <a:solidFill>
                  <a:srgbClr val="0070C0"/>
                </a:solidFill>
                <a:latin typeface="等线" panose="02010600030101010101" pitchFamily="2" charset="-122"/>
                <a:ea typeface="等线" panose="02010600030101010101" pitchFamily="2" charset="-122"/>
              </a:rPr>
              <a:t> </a:t>
            </a:r>
            <a:r>
              <a:rPr lang="en-US" sz="1400" dirty="0">
                <a:latin typeface="等线" panose="02010600030101010101" pitchFamily="2" charset="-122"/>
                <a:ea typeface="等线" panose="02010600030101010101" pitchFamily="2" charset="-122"/>
              </a:rPr>
              <a:t>Online:</a:t>
            </a:r>
            <a:r>
              <a:rPr lang="zh-CN" altLang="en-US" sz="1400" dirty="0">
                <a:latin typeface="等线" panose="02010600030101010101" pitchFamily="2" charset="-122"/>
                <a:ea typeface="等线" panose="02010600030101010101" pitchFamily="2" charset="-122"/>
              </a:rPr>
              <a:t>荷兰</a:t>
            </a:r>
            <a:r>
              <a:rPr lang="en-US" sz="1400" dirty="0">
                <a:latin typeface="等线" panose="02010600030101010101" pitchFamily="2" charset="-122"/>
                <a:ea typeface="等线" panose="02010600030101010101" pitchFamily="2" charset="-122"/>
              </a:rPr>
              <a:t>Kluwer Academic Publisher</a:t>
            </a:r>
            <a:r>
              <a:rPr lang="zh-CN" altLang="en-US" sz="1400" dirty="0">
                <a:latin typeface="等线" panose="02010600030101010101" pitchFamily="2" charset="-122"/>
                <a:ea typeface="等线" panose="02010600030101010101" pitchFamily="2" charset="-122"/>
              </a:rPr>
              <a:t>是具有国际性声誉的学术出版商。</a:t>
            </a:r>
            <a:r>
              <a:rPr lang="en-US" sz="1400" dirty="0">
                <a:latin typeface="等线" panose="02010600030101010101" pitchFamily="2" charset="-122"/>
                <a:ea typeface="等线" panose="02010600030101010101" pitchFamily="2" charset="-122"/>
              </a:rPr>
              <a:t>Kluwer Online</a:t>
            </a:r>
            <a:r>
              <a:rPr lang="zh-CN" altLang="en-US" sz="1400" dirty="0">
                <a:latin typeface="等线" panose="02010600030101010101" pitchFamily="2" charset="-122"/>
                <a:ea typeface="等线" panose="02010600030101010101" pitchFamily="2" charset="-122"/>
              </a:rPr>
              <a:t>是其出版的</a:t>
            </a:r>
            <a:r>
              <a:rPr lang="en-US" altLang="zh-CN" sz="1400" dirty="0">
                <a:latin typeface="等线" panose="02010600030101010101" pitchFamily="2" charset="-122"/>
                <a:ea typeface="等线" panose="02010600030101010101" pitchFamily="2" charset="-122"/>
              </a:rPr>
              <a:t>800</a:t>
            </a:r>
            <a:r>
              <a:rPr lang="zh-CN" altLang="en-US" sz="1400" dirty="0">
                <a:latin typeface="等线" panose="02010600030101010101" pitchFamily="2" charset="-122"/>
                <a:ea typeface="等线" panose="02010600030101010101" pitchFamily="2" charset="-122"/>
              </a:rPr>
              <a:t>余种期刊的网络版</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专门基于互联网提供</a:t>
            </a:r>
            <a:r>
              <a:rPr lang="en-US" sz="1400" dirty="0">
                <a:latin typeface="等线" panose="02010600030101010101" pitchFamily="2" charset="-122"/>
                <a:ea typeface="等线" panose="02010600030101010101" pitchFamily="2" charset="-122"/>
              </a:rPr>
              <a:t>Kluwer</a:t>
            </a:r>
            <a:r>
              <a:rPr lang="zh-CN" altLang="en-US" sz="1400" dirty="0">
                <a:latin typeface="等线" panose="02010600030101010101" pitchFamily="2" charset="-122"/>
                <a:ea typeface="等线" panose="02010600030101010101" pitchFamily="2" charset="-122"/>
              </a:rPr>
              <a:t>电子期刊的查询、阅览服务。</a:t>
            </a:r>
          </a:p>
          <a:p>
            <a:endParaRPr sz="1400" dirty="0">
              <a:latin typeface="等线" panose="02010600030101010101" pitchFamily="2" charset="-122"/>
              <a:ea typeface="等线" panose="02010600030101010101" pitchFamily="2" charset="-122"/>
            </a:endParaRPr>
          </a:p>
          <a:p>
            <a:r>
              <a:rPr lang="zh-CN" altLang="en-US" sz="1400" dirty="0">
                <a:latin typeface="等线" panose="02010600030101010101" pitchFamily="2" charset="-122"/>
                <a:ea typeface="等线" panose="02010600030101010101" pitchFamily="2" charset="-122"/>
              </a:rPr>
              <a:t>③</a:t>
            </a:r>
            <a:r>
              <a:rPr lang="en-US" sz="1400" b="1" dirty="0">
                <a:solidFill>
                  <a:srgbClr val="0070C0"/>
                </a:solidFill>
                <a:latin typeface="等线" panose="02010600030101010101" pitchFamily="2" charset="-122"/>
                <a:ea typeface="等线" panose="02010600030101010101" pitchFamily="2" charset="-122"/>
              </a:rPr>
              <a:t>Springer</a:t>
            </a:r>
            <a:r>
              <a:rPr lang="en-US" sz="1400" dirty="0">
                <a:solidFill>
                  <a:srgbClr val="0070C0"/>
                </a:solidFill>
                <a:latin typeface="等线" panose="02010600030101010101" pitchFamily="2" charset="-122"/>
                <a:ea typeface="等线" panose="02010600030101010101" pitchFamily="2" charset="-122"/>
              </a:rPr>
              <a:t> </a:t>
            </a:r>
            <a:r>
              <a:rPr lang="en-US" sz="1400" dirty="0">
                <a:latin typeface="等线" panose="02010600030101010101" pitchFamily="2" charset="-122"/>
                <a:ea typeface="等线" panose="02010600030101010101" pitchFamily="2" charset="-122"/>
              </a:rPr>
              <a:t>Link:</a:t>
            </a:r>
            <a:r>
              <a:rPr lang="zh-CN" altLang="en-US" sz="1400" dirty="0">
                <a:latin typeface="等线" panose="02010600030101010101" pitchFamily="2" charset="-122"/>
                <a:ea typeface="等线" panose="02010600030101010101" pitchFamily="2" charset="-122"/>
              </a:rPr>
              <a:t>德国施普林格</a:t>
            </a:r>
            <a:r>
              <a:rPr lang="en-US" altLang="zh-CN" sz="1400" dirty="0">
                <a:latin typeface="等线" panose="02010600030101010101" pitchFamily="2" charset="-122"/>
                <a:ea typeface="等线" panose="02010600030101010101" pitchFamily="2" charset="-122"/>
              </a:rPr>
              <a:t>(</a:t>
            </a:r>
            <a:r>
              <a:rPr lang="en-US" sz="1400" dirty="0">
                <a:latin typeface="等线" panose="02010600030101010101" pitchFamily="2" charset="-122"/>
                <a:ea typeface="等线" panose="02010600030101010101" pitchFamily="2" charset="-122"/>
              </a:rPr>
              <a:t>Springer-Verlag)</a:t>
            </a:r>
            <a:r>
              <a:rPr lang="zh-CN" altLang="en-US" sz="1400" dirty="0">
                <a:latin typeface="等线" panose="02010600030101010101" pitchFamily="2" charset="-122"/>
                <a:ea typeface="等线" panose="02010600030101010101" pitchFamily="2" charset="-122"/>
              </a:rPr>
              <a:t>是世界上著名的科技出版集团</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它出版的期刊、图书深受专家、学者青睐。</a:t>
            </a:r>
            <a:r>
              <a:rPr lang="en-US" sz="1400" dirty="0">
                <a:latin typeface="等线" panose="02010600030101010101" pitchFamily="2" charset="-122"/>
                <a:ea typeface="等线" panose="02010600030101010101" pitchFamily="2" charset="-122"/>
              </a:rPr>
              <a:t>LINK</a:t>
            </a:r>
            <a:r>
              <a:rPr lang="zh-CN" altLang="en-US" sz="1400" dirty="0">
                <a:latin typeface="等线" panose="02010600030101010101" pitchFamily="2" charset="-122"/>
                <a:ea typeface="等线" panose="02010600030101010101" pitchFamily="2" charset="-122"/>
              </a:rPr>
              <a:t>是施普林格出版社和它的合作公司推出的科学、技术和医学</a:t>
            </a:r>
            <a:r>
              <a:rPr lang="en-US" altLang="zh-CN" sz="1400" dirty="0">
                <a:latin typeface="等线" panose="02010600030101010101" pitchFamily="2" charset="-122"/>
                <a:ea typeface="等线" panose="02010600030101010101" pitchFamily="2" charset="-122"/>
              </a:rPr>
              <a:t>(</a:t>
            </a:r>
            <a:r>
              <a:rPr lang="en-US" sz="1400" dirty="0">
                <a:latin typeface="等线" panose="02010600030101010101" pitchFamily="2" charset="-122"/>
                <a:ea typeface="等线" panose="02010600030101010101" pitchFamily="2" charset="-122"/>
              </a:rPr>
              <a:t>STM)</a:t>
            </a:r>
            <a:r>
              <a:rPr lang="zh-CN" altLang="en-US" sz="1400" dirty="0">
                <a:latin typeface="等线" panose="02010600030101010101" pitchFamily="2" charset="-122"/>
                <a:ea typeface="等线" panose="02010600030101010101" pitchFamily="2" charset="-122"/>
              </a:rPr>
              <a:t>方面的在线信息资源。目前</a:t>
            </a:r>
            <a:r>
              <a:rPr lang="en-US" sz="1400" dirty="0">
                <a:latin typeface="等线" panose="02010600030101010101" pitchFamily="2" charset="-122"/>
                <a:ea typeface="等线" panose="02010600030101010101" pitchFamily="2" charset="-122"/>
              </a:rPr>
              <a:t>Springer LINK</a:t>
            </a:r>
            <a:r>
              <a:rPr lang="zh-CN" altLang="en-US" sz="1400" dirty="0">
                <a:latin typeface="等线" panose="02010600030101010101" pitchFamily="2" charset="-122"/>
                <a:ea typeface="等线" panose="02010600030101010101" pitchFamily="2" charset="-122"/>
              </a:rPr>
              <a:t>全文期刊可在线阅读约</a:t>
            </a:r>
            <a:r>
              <a:rPr lang="en-US" altLang="zh-CN" sz="1400" dirty="0">
                <a:latin typeface="等线" panose="02010600030101010101" pitchFamily="2" charset="-122"/>
                <a:ea typeface="等线" panose="02010600030101010101" pitchFamily="2" charset="-122"/>
              </a:rPr>
              <a:t>490</a:t>
            </a:r>
            <a:r>
              <a:rPr lang="zh-CN" altLang="en-US" sz="1400" dirty="0">
                <a:latin typeface="等线" panose="02010600030101010101" pitchFamily="2" charset="-122"/>
                <a:ea typeface="等线" panose="02010600030101010101" pitchFamily="2" charset="-122"/>
              </a:rPr>
              <a:t>种。</a:t>
            </a:r>
          </a:p>
          <a:p>
            <a:endParaRPr sz="1400" dirty="0">
              <a:latin typeface="等线" panose="02010600030101010101" pitchFamily="2" charset="-122"/>
              <a:ea typeface="等线" panose="02010600030101010101" pitchFamily="2" charset="-122"/>
            </a:endParaRPr>
          </a:p>
          <a:p>
            <a:r>
              <a:rPr lang="zh-CN" altLang="en-US" sz="1400" dirty="0">
                <a:latin typeface="等线" panose="02010600030101010101" pitchFamily="2" charset="-122"/>
                <a:ea typeface="等线" panose="02010600030101010101" pitchFamily="2" charset="-122"/>
              </a:rPr>
              <a:t>④</a:t>
            </a:r>
            <a:r>
              <a:rPr lang="en-US" sz="1400" b="1" dirty="0">
                <a:solidFill>
                  <a:srgbClr val="0070C0"/>
                </a:solidFill>
                <a:latin typeface="等线" panose="02010600030101010101" pitchFamily="2" charset="-122"/>
                <a:ea typeface="等线" panose="02010600030101010101" pitchFamily="2" charset="-122"/>
              </a:rPr>
              <a:t>Wiley</a:t>
            </a:r>
            <a:r>
              <a:rPr lang="en-US" sz="1400" dirty="0">
                <a:solidFill>
                  <a:srgbClr val="0070C0"/>
                </a:solidFill>
                <a:latin typeface="等线" panose="02010600030101010101" pitchFamily="2" charset="-122"/>
                <a:ea typeface="等线" panose="02010600030101010101" pitchFamily="2" charset="-122"/>
              </a:rPr>
              <a:t> </a:t>
            </a:r>
            <a:r>
              <a:rPr lang="en-US" sz="1400" dirty="0" err="1">
                <a:latin typeface="等线" panose="02010600030101010101" pitchFamily="2" charset="-122"/>
                <a:ea typeface="等线" panose="02010600030101010101" pitchFamily="2" charset="-122"/>
              </a:rPr>
              <a:t>Interscience</a:t>
            </a:r>
            <a:r>
              <a:rPr lang="en-US"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美国约翰威利出版公司</a:t>
            </a:r>
            <a:r>
              <a:rPr lang="en-US" altLang="zh-CN" sz="1400" dirty="0">
                <a:latin typeface="等线" panose="02010600030101010101" pitchFamily="2" charset="-122"/>
                <a:ea typeface="等线" panose="02010600030101010101" pitchFamily="2" charset="-122"/>
              </a:rPr>
              <a:t>(</a:t>
            </a:r>
            <a:r>
              <a:rPr lang="en-US" sz="1400" dirty="0">
                <a:latin typeface="等线" panose="02010600030101010101" pitchFamily="2" charset="-122"/>
                <a:ea typeface="等线" panose="02010600030101010101" pitchFamily="2" charset="-122"/>
              </a:rPr>
              <a:t>John Wiley &amp; Sons, Inc)</a:t>
            </a:r>
            <a:r>
              <a:rPr lang="zh-CN" altLang="en-US" sz="1400" dirty="0">
                <a:latin typeface="等线" panose="02010600030101010101" pitchFamily="2" charset="-122"/>
                <a:ea typeface="等线" panose="02010600030101010101" pitchFamily="2" charset="-122"/>
              </a:rPr>
              <a:t>是世界上著名的科技出版公司。该出版社期刊的学术质量很高</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是相关学科的核心资料</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其中被</a:t>
            </a:r>
            <a:r>
              <a:rPr lang="en-US" sz="1400" dirty="0">
                <a:latin typeface="等线" panose="02010600030101010101" pitchFamily="2" charset="-122"/>
                <a:ea typeface="等线" panose="02010600030101010101" pitchFamily="2" charset="-122"/>
              </a:rPr>
              <a:t>SCI</a:t>
            </a:r>
            <a:r>
              <a:rPr lang="zh-CN" altLang="en-US" sz="1400" dirty="0">
                <a:latin typeface="等线" panose="02010600030101010101" pitchFamily="2" charset="-122"/>
                <a:ea typeface="等线" panose="02010600030101010101" pitchFamily="2" charset="-122"/>
              </a:rPr>
              <a:t>收录的核心期刊达</a:t>
            </a:r>
            <a:r>
              <a:rPr lang="en-US" altLang="zh-CN" sz="1400" dirty="0">
                <a:latin typeface="等线" panose="02010600030101010101" pitchFamily="2" charset="-122"/>
                <a:ea typeface="等线" panose="02010600030101010101" pitchFamily="2" charset="-122"/>
              </a:rPr>
              <a:t>200</a:t>
            </a:r>
            <a:r>
              <a:rPr lang="zh-CN" altLang="en-US" sz="1400" dirty="0">
                <a:latin typeface="等线" panose="02010600030101010101" pitchFamily="2" charset="-122"/>
                <a:ea typeface="等线" panose="02010600030101010101" pitchFamily="2" charset="-122"/>
              </a:rPr>
              <a:t>种以上。</a:t>
            </a:r>
            <a:endParaRPr sz="1400" dirty="0">
              <a:latin typeface="等线" panose="02010600030101010101" pitchFamily="2" charset="-122"/>
              <a:ea typeface="等线" panose="02010600030101010101" pitchFamily="2" charset="-122"/>
            </a:endParaRPr>
          </a:p>
        </p:txBody>
      </p:sp>
      <p:sp>
        <p:nvSpPr>
          <p:cNvPr id="3" name="文本框 2">
            <a:extLst>
              <a:ext uri="{FF2B5EF4-FFF2-40B4-BE49-F238E27FC236}">
                <a16:creationId xmlns:a16="http://schemas.microsoft.com/office/drawing/2014/main" id="{610AB530-650C-485E-AF63-B2B985D5EDC4}"/>
              </a:ext>
            </a:extLst>
          </p:cNvPr>
          <p:cNvSpPr txBox="1"/>
          <p:nvPr/>
        </p:nvSpPr>
        <p:spPr>
          <a:xfrm>
            <a:off x="3210088" y="370665"/>
            <a:ext cx="2723823" cy="369332"/>
          </a:xfrm>
          <a:prstGeom prst="rect">
            <a:avLst/>
          </a:prstGeom>
          <a:noFill/>
        </p:spPr>
        <p:txBody>
          <a:bodyPr wrap="none" rtlCol="0">
            <a:spAutoFit/>
          </a:bodyPr>
          <a:lstStyle/>
          <a:p>
            <a:r>
              <a:rPr lang="zh-CN" altLang="en-US" dirty="0">
                <a:solidFill>
                  <a:srgbClr val="0070C0"/>
                </a:solidFill>
                <a:latin typeface="等线" panose="02010600030101010101" pitchFamily="2" charset="-122"/>
                <a:ea typeface="等线" panose="02010600030101010101" pitchFamily="2" charset="-122"/>
              </a:rPr>
              <a:t>英文电子期刊全文数据库</a:t>
            </a:r>
          </a:p>
        </p:txBody>
      </p:sp>
      <p:pic>
        <p:nvPicPr>
          <p:cNvPr id="7" name="Picture 2">
            <a:extLst>
              <a:ext uri="{FF2B5EF4-FFF2-40B4-BE49-F238E27FC236}">
                <a16:creationId xmlns:a16="http://schemas.microsoft.com/office/drawing/2014/main" id="{1BFEAADB-28DF-4B07-8214-F9F42FBA00F8}"/>
              </a:ext>
            </a:extLst>
          </p:cNvPr>
          <p:cNvPicPr/>
          <p:nvPr/>
        </p:nvPicPr>
        <p:blipFill>
          <a:blip r:embed="rId2"/>
          <a:stretch>
            <a:fillRect/>
          </a:stretch>
        </p:blipFill>
        <p:spPr>
          <a:xfrm>
            <a:off x="587178" y="934182"/>
            <a:ext cx="1597087" cy="978121"/>
          </a:xfrm>
          <a:prstGeom prst="rect">
            <a:avLst/>
          </a:prstGeom>
          <a:ln>
            <a:noFill/>
          </a:ln>
        </p:spPr>
      </p:pic>
      <p:pic>
        <p:nvPicPr>
          <p:cNvPr id="8" name="Picture 3">
            <a:extLst>
              <a:ext uri="{FF2B5EF4-FFF2-40B4-BE49-F238E27FC236}">
                <a16:creationId xmlns:a16="http://schemas.microsoft.com/office/drawing/2014/main" id="{34A125AB-CBB7-4B88-B138-94F35127EECF}"/>
              </a:ext>
            </a:extLst>
          </p:cNvPr>
          <p:cNvPicPr/>
          <p:nvPr/>
        </p:nvPicPr>
        <p:blipFill>
          <a:blip r:embed="rId3"/>
          <a:stretch>
            <a:fillRect/>
          </a:stretch>
        </p:blipFill>
        <p:spPr>
          <a:xfrm>
            <a:off x="587177" y="3232920"/>
            <a:ext cx="1597087" cy="868811"/>
          </a:xfrm>
          <a:prstGeom prst="rect">
            <a:avLst/>
          </a:prstGeom>
          <a:ln>
            <a:noFill/>
          </a:ln>
        </p:spPr>
      </p:pic>
      <p:pic>
        <p:nvPicPr>
          <p:cNvPr id="9" name="Picture 6">
            <a:extLst>
              <a:ext uri="{FF2B5EF4-FFF2-40B4-BE49-F238E27FC236}">
                <a16:creationId xmlns:a16="http://schemas.microsoft.com/office/drawing/2014/main" id="{CB2AB860-6F91-421F-9214-5C6CA8590D06}"/>
              </a:ext>
            </a:extLst>
          </p:cNvPr>
          <p:cNvPicPr/>
          <p:nvPr/>
        </p:nvPicPr>
        <p:blipFill>
          <a:blip r:embed="rId4"/>
          <a:stretch>
            <a:fillRect/>
          </a:stretch>
        </p:blipFill>
        <p:spPr>
          <a:xfrm>
            <a:off x="587178" y="4299180"/>
            <a:ext cx="1597087" cy="764232"/>
          </a:xfrm>
          <a:prstGeom prst="rect">
            <a:avLst/>
          </a:prstGeom>
          <a:ln>
            <a:noFill/>
          </a:ln>
        </p:spPr>
      </p:pic>
      <p:pic>
        <p:nvPicPr>
          <p:cNvPr id="10" name="图片 9">
            <a:extLst>
              <a:ext uri="{FF2B5EF4-FFF2-40B4-BE49-F238E27FC236}">
                <a16:creationId xmlns:a16="http://schemas.microsoft.com/office/drawing/2014/main" id="{CC486E37-D58C-47F7-A856-4ACC3B893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106" y="2356756"/>
            <a:ext cx="1865159" cy="621807"/>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5C4A4AE2-DE89-4130-9AB5-8CA7411F09EB}"/>
              </a:ext>
            </a:extLst>
          </p:cNvPr>
          <p:cNvSpPr txBox="1"/>
          <p:nvPr/>
        </p:nvSpPr>
        <p:spPr>
          <a:xfrm>
            <a:off x="1818454" y="308845"/>
            <a:ext cx="6964234" cy="4985696"/>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⑤ </a:t>
            </a:r>
            <a:r>
              <a:rPr lang="en-US" sz="1600" b="1" dirty="0">
                <a:solidFill>
                  <a:srgbClr val="0070C0"/>
                </a:solidFill>
                <a:latin typeface="等线" panose="02010600030101010101" pitchFamily="2" charset="-122"/>
                <a:ea typeface="等线" panose="02010600030101010101" pitchFamily="2" charset="-122"/>
              </a:rPr>
              <a:t>IEEE</a:t>
            </a:r>
            <a:r>
              <a:rPr lang="en-US" sz="1600" dirty="0">
                <a:latin typeface="等线" panose="02010600030101010101" pitchFamily="2" charset="-122"/>
                <a:ea typeface="等线" panose="02010600030101010101" pitchFamily="2" charset="-122"/>
              </a:rPr>
              <a:t>/IEE Electronic Library: </a:t>
            </a:r>
            <a:r>
              <a:rPr lang="en-US" altLang="zh-CN" sz="1600" dirty="0">
                <a:latin typeface="等线" panose="02010600030101010101" pitchFamily="2" charset="-122"/>
                <a:ea typeface="等线" panose="02010600030101010101" pitchFamily="2" charset="-122"/>
              </a:rPr>
              <a:t>IEEE/IEE Electronic Library (</a:t>
            </a:r>
            <a:r>
              <a:rPr lang="zh-CN" altLang="en-US" sz="1600" dirty="0">
                <a:latin typeface="等线" panose="02010600030101010101" pitchFamily="2" charset="-122"/>
                <a:ea typeface="等线" panose="02010600030101010101" pitchFamily="2" charset="-122"/>
              </a:rPr>
              <a:t>简称</a:t>
            </a:r>
            <a:r>
              <a:rPr lang="en-US" altLang="zh-CN" sz="1600" dirty="0">
                <a:latin typeface="等线" panose="02010600030101010101" pitchFamily="2" charset="-122"/>
                <a:ea typeface="等线" panose="02010600030101010101" pitchFamily="2" charset="-122"/>
              </a:rPr>
              <a:t>IEL)</a:t>
            </a:r>
            <a:r>
              <a:rPr lang="zh-CN" altLang="en-US" sz="1600" dirty="0">
                <a:latin typeface="等线" panose="02010600030101010101" pitchFamily="2" charset="-122"/>
                <a:ea typeface="等线" panose="02010600030101010101" pitchFamily="2" charset="-122"/>
              </a:rPr>
              <a:t>是美国电气电子工程师学会</a:t>
            </a:r>
            <a:r>
              <a:rPr lang="en-US" altLang="zh-CN" sz="1600" dirty="0">
                <a:latin typeface="等线" panose="02010600030101010101" pitchFamily="2" charset="-122"/>
                <a:ea typeface="等线" panose="02010600030101010101" pitchFamily="2" charset="-122"/>
              </a:rPr>
              <a:t>(IEEE)</a:t>
            </a:r>
            <a:r>
              <a:rPr lang="zh-CN" altLang="en-US" sz="1600" dirty="0">
                <a:latin typeface="等线" panose="02010600030101010101" pitchFamily="2" charset="-122"/>
                <a:ea typeface="等线" panose="02010600030101010101" pitchFamily="2" charset="-122"/>
              </a:rPr>
              <a:t>和英国电气工程师学会</a:t>
            </a:r>
            <a:r>
              <a:rPr lang="en-US" altLang="zh-CN" sz="1600" dirty="0">
                <a:latin typeface="等线" panose="02010600030101010101" pitchFamily="2" charset="-122"/>
                <a:ea typeface="等线" panose="02010600030101010101" pitchFamily="2" charset="-122"/>
              </a:rPr>
              <a:t>(IEE)</a:t>
            </a:r>
            <a:r>
              <a:rPr lang="zh-CN" altLang="en-US" sz="1600" dirty="0">
                <a:latin typeface="等线" panose="02010600030101010101" pitchFamily="2" charset="-122"/>
                <a:ea typeface="等线" panose="02010600030101010101" pitchFamily="2" charset="-122"/>
              </a:rPr>
              <a:t>所有出版物的电子版全文数据库</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它包括</a:t>
            </a:r>
            <a:r>
              <a:rPr lang="en-US" altLang="zh-CN" sz="1600" dirty="0">
                <a:latin typeface="等线" panose="02010600030101010101" pitchFamily="2" charset="-122"/>
                <a:ea typeface="等线" panose="02010600030101010101" pitchFamily="2" charset="-122"/>
              </a:rPr>
              <a:t>IEEE</a:t>
            </a:r>
            <a:r>
              <a:rPr lang="zh-CN" altLang="en-US" sz="1600" dirty="0">
                <a:latin typeface="等线" panose="02010600030101010101" pitchFamily="2" charset="-122"/>
                <a:ea typeface="等线" panose="02010600030101010101" pitchFamily="2" charset="-122"/>
              </a:rPr>
              <a:t>和</a:t>
            </a:r>
            <a:r>
              <a:rPr lang="en-US" altLang="zh-CN" sz="1600" dirty="0">
                <a:latin typeface="等线" panose="02010600030101010101" pitchFamily="2" charset="-122"/>
                <a:ea typeface="等线" panose="02010600030101010101" pitchFamily="2" charset="-122"/>
              </a:rPr>
              <a:t>IEE</a:t>
            </a:r>
            <a:r>
              <a:rPr lang="zh-CN" altLang="en-US" sz="1600" dirty="0">
                <a:latin typeface="等线" panose="02010600030101010101" pitchFamily="2" charset="-122"/>
                <a:ea typeface="等线" panose="02010600030101010101" pitchFamily="2" charset="-122"/>
              </a:rPr>
              <a:t>编辑出版的全部学术期刊</a:t>
            </a:r>
            <a:r>
              <a:rPr lang="en-US" altLang="zh-CN" sz="1600" dirty="0">
                <a:latin typeface="等线" panose="02010600030101010101" pitchFamily="2" charset="-122"/>
                <a:ea typeface="等线" panose="02010600030101010101" pitchFamily="2" charset="-122"/>
              </a:rPr>
              <a:t>120</a:t>
            </a:r>
            <a:r>
              <a:rPr lang="zh-CN" altLang="en-US" sz="1600" dirty="0">
                <a:latin typeface="等线" panose="02010600030101010101" pitchFamily="2" charset="-122"/>
                <a:ea typeface="等线" panose="02010600030101010101" pitchFamily="2" charset="-122"/>
              </a:rPr>
              <a:t>多种</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科技会议录</a:t>
            </a:r>
            <a:r>
              <a:rPr lang="en-US" altLang="zh-CN" sz="1600" dirty="0">
                <a:latin typeface="等线" panose="02010600030101010101" pitchFamily="2" charset="-122"/>
                <a:ea typeface="等线" panose="02010600030101010101" pitchFamily="2" charset="-122"/>
              </a:rPr>
              <a:t>600</a:t>
            </a:r>
            <a:r>
              <a:rPr lang="zh-CN" altLang="en-US" sz="1600" dirty="0">
                <a:latin typeface="等线" panose="02010600030101010101" pitchFamily="2" charset="-122"/>
                <a:ea typeface="等线" panose="02010600030101010101" pitchFamily="2" charset="-122"/>
              </a:rPr>
              <a:t>多种和</a:t>
            </a:r>
            <a:r>
              <a:rPr lang="en-US" altLang="zh-CN" sz="1600" dirty="0">
                <a:latin typeface="等线" panose="02010600030101010101" pitchFamily="2" charset="-122"/>
                <a:ea typeface="等线" panose="02010600030101010101" pitchFamily="2" charset="-122"/>
              </a:rPr>
              <a:t>875</a:t>
            </a:r>
            <a:r>
              <a:rPr lang="zh-CN" altLang="en-US" sz="1600" dirty="0">
                <a:latin typeface="等线" panose="02010600030101010101" pitchFamily="2" charset="-122"/>
                <a:ea typeface="等线" panose="02010600030101010101" pitchFamily="2" charset="-122"/>
              </a:rPr>
              <a:t>个</a:t>
            </a:r>
            <a:r>
              <a:rPr lang="en-US" altLang="zh-CN" sz="1600" dirty="0">
                <a:latin typeface="等线" panose="02010600030101010101" pitchFamily="2" charset="-122"/>
                <a:ea typeface="等线" panose="02010600030101010101" pitchFamily="2" charset="-122"/>
              </a:rPr>
              <a:t>IEEE</a:t>
            </a:r>
            <a:r>
              <a:rPr lang="zh-CN" altLang="en-US" sz="1600" dirty="0">
                <a:latin typeface="等线" panose="02010600030101010101" pitchFamily="2" charset="-122"/>
                <a:ea typeface="等线" panose="02010600030101010101" pitchFamily="2" charset="-122"/>
              </a:rPr>
              <a:t>工业标准。</a:t>
            </a:r>
          </a:p>
          <a:p>
            <a:endParaRPr 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⑥ </a:t>
            </a:r>
            <a:r>
              <a:rPr lang="en-US" altLang="zh-CN" sz="1600" dirty="0">
                <a:latin typeface="等线" panose="02010600030101010101" pitchFamily="2" charset="-122"/>
                <a:ea typeface="等线" panose="02010600030101010101" pitchFamily="2" charset="-122"/>
              </a:rPr>
              <a:t>Academic Research Library:</a:t>
            </a:r>
            <a:r>
              <a:rPr lang="zh-CN" altLang="en-US" sz="1600" dirty="0">
                <a:latin typeface="等线" panose="02010600030101010101" pitchFamily="2" charset="-122"/>
                <a:ea typeface="等线" panose="02010600030101010101" pitchFamily="2" charset="-122"/>
              </a:rPr>
              <a:t>是</a:t>
            </a:r>
            <a:r>
              <a:rPr lang="en-US" altLang="zh-CN" sz="1600" b="1" dirty="0">
                <a:solidFill>
                  <a:srgbClr val="0070C0"/>
                </a:solidFill>
                <a:latin typeface="等线" panose="02010600030101010101" pitchFamily="2" charset="-122"/>
                <a:ea typeface="等线" panose="02010600030101010101" pitchFamily="2" charset="-122"/>
              </a:rPr>
              <a:t>ProQuest</a:t>
            </a:r>
            <a:r>
              <a:rPr lang="zh-CN" altLang="en-US" sz="1600" dirty="0">
                <a:latin typeface="等线" panose="02010600030101010101" pitchFamily="2" charset="-122"/>
                <a:ea typeface="等线" panose="02010600030101010101" pitchFamily="2" charset="-122"/>
              </a:rPr>
              <a:t>公司出品的一个文图像期刊数据库。</a:t>
            </a:r>
            <a:r>
              <a:rPr lang="en-US" altLang="zh-CN" sz="1600" dirty="0">
                <a:latin typeface="等线" panose="02010600030101010101" pitchFamily="2" charset="-122"/>
                <a:ea typeface="等线" panose="02010600030101010101" pitchFamily="2" charset="-122"/>
              </a:rPr>
              <a:t>ProQuest</a:t>
            </a:r>
            <a:r>
              <a:rPr lang="zh-CN" altLang="en-US" sz="1600" dirty="0">
                <a:latin typeface="等线" panose="02010600030101010101" pitchFamily="2" charset="-122"/>
                <a:ea typeface="等线" panose="02010600030101010101" pitchFamily="2" charset="-122"/>
              </a:rPr>
              <a:t>公司是全球最大的文献信息服务公司之一</a:t>
            </a:r>
            <a:r>
              <a:rPr lang="en-US" altLang="zh-CN" sz="1600" dirty="0">
                <a:latin typeface="等线" panose="02010600030101010101" pitchFamily="2" charset="-122"/>
                <a:ea typeface="等线" panose="02010600030101010101" pitchFamily="2" charset="-122"/>
              </a:rPr>
              <a:t>,Academic Research Library</a:t>
            </a:r>
            <a:r>
              <a:rPr lang="zh-CN" altLang="en-US" sz="1600" dirty="0">
                <a:latin typeface="等线" panose="02010600030101010101" pitchFamily="2" charset="-122"/>
                <a:ea typeface="等线" panose="02010600030101010101" pitchFamily="2" charset="-122"/>
              </a:rPr>
              <a:t>是其出品的</a:t>
            </a:r>
            <a:r>
              <a:rPr lang="en-US" altLang="zh-CN" sz="1600" dirty="0">
                <a:latin typeface="等线" panose="02010600030101010101" pitchFamily="2" charset="-122"/>
                <a:ea typeface="等线" panose="02010600030101010101" pitchFamily="2" charset="-122"/>
              </a:rPr>
              <a:t>20</a:t>
            </a:r>
            <a:r>
              <a:rPr lang="zh-CN" altLang="en-US" sz="1600" dirty="0">
                <a:latin typeface="等线" panose="02010600030101010101" pitchFamily="2" charset="-122"/>
                <a:ea typeface="等线" panose="02010600030101010101" pitchFamily="2" charset="-122"/>
              </a:rPr>
              <a:t>余个全文数据库中的一个</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它收录</a:t>
            </a:r>
            <a:r>
              <a:rPr lang="en-US" altLang="zh-CN" sz="1600" dirty="0">
                <a:latin typeface="等线" panose="02010600030101010101" pitchFamily="2" charset="-122"/>
                <a:ea typeface="等线" panose="02010600030101010101" pitchFamily="2" charset="-122"/>
              </a:rPr>
              <a:t>2831</a:t>
            </a:r>
            <a:r>
              <a:rPr lang="zh-CN" altLang="en-US" sz="1600" dirty="0">
                <a:latin typeface="等线" panose="02010600030101010101" pitchFamily="2" charset="-122"/>
                <a:ea typeface="等线" panose="02010600030101010101" pitchFamily="2" charset="-122"/>
              </a:rPr>
              <a:t>种综合性期刊和报纸的文摘</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索引</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内含同行评审期刊</a:t>
            </a:r>
            <a:r>
              <a:rPr lang="en-US" altLang="zh-CN" sz="1600" dirty="0">
                <a:latin typeface="等线" panose="02010600030101010101" pitchFamily="2" charset="-122"/>
                <a:ea typeface="等线" panose="02010600030101010101" pitchFamily="2" charset="-122"/>
              </a:rPr>
              <a:t>1502</a:t>
            </a:r>
            <a:r>
              <a:rPr lang="zh-CN" altLang="en-US" sz="1600" dirty="0">
                <a:latin typeface="等线" panose="02010600030101010101" pitchFamily="2" charset="-122"/>
                <a:ea typeface="等线" panose="02010600030101010101" pitchFamily="2" charset="-122"/>
              </a:rPr>
              <a:t>种</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其中</a:t>
            </a:r>
            <a:r>
              <a:rPr lang="en-US" altLang="zh-CN" sz="1600" dirty="0">
                <a:latin typeface="等线" panose="02010600030101010101" pitchFamily="2" charset="-122"/>
                <a:ea typeface="等线" panose="02010600030101010101" pitchFamily="2" charset="-122"/>
              </a:rPr>
              <a:t>1955</a:t>
            </a:r>
            <a:r>
              <a:rPr lang="zh-CN" altLang="en-US" sz="1600" dirty="0">
                <a:latin typeface="等线" panose="02010600030101010101" pitchFamily="2" charset="-122"/>
                <a:ea typeface="等线" panose="02010600030101010101" pitchFamily="2" charset="-122"/>
              </a:rPr>
              <a:t>余种是全文期刊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其中</a:t>
            </a:r>
            <a:r>
              <a:rPr lang="en-US" altLang="zh-CN" sz="1600" dirty="0">
                <a:latin typeface="等线" panose="02010600030101010101" pitchFamily="2" charset="-122"/>
                <a:ea typeface="等线" panose="02010600030101010101" pitchFamily="2" charset="-122"/>
              </a:rPr>
              <a:t>477</a:t>
            </a:r>
            <a:r>
              <a:rPr lang="zh-CN" altLang="en-US" sz="1600" dirty="0">
                <a:latin typeface="等线" panose="02010600030101010101" pitchFamily="2" charset="-122"/>
                <a:ea typeface="等线" panose="02010600030101010101" pitchFamily="2" charset="-122"/>
              </a:rPr>
              <a:t>种期刊的全文延期几个月到</a:t>
            </a:r>
            <a:r>
              <a:rPr lang="en-US" altLang="zh-CN" sz="1600" dirty="0">
                <a:latin typeface="等线" panose="02010600030101010101" pitchFamily="2" charset="-122"/>
                <a:ea typeface="等线" panose="02010600030101010101" pitchFamily="2" charset="-122"/>
              </a:rPr>
              <a:t>1</a:t>
            </a:r>
            <a:r>
              <a:rPr lang="zh-CN" altLang="en-US" sz="1600" dirty="0">
                <a:latin typeface="等线" panose="02010600030101010101" pitchFamily="2" charset="-122"/>
                <a:ea typeface="等线" panose="02010600030101010101" pitchFamily="2" charset="-122"/>
              </a:rPr>
              <a:t>年上网</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包括</a:t>
            </a:r>
            <a:r>
              <a:rPr lang="en-US" altLang="zh-CN" sz="1600" dirty="0">
                <a:latin typeface="等线" panose="02010600030101010101" pitchFamily="2" charset="-122"/>
                <a:ea typeface="等线" panose="02010600030101010101" pitchFamily="2" charset="-122"/>
              </a:rPr>
              <a:t>SCI</a:t>
            </a:r>
            <a:r>
              <a:rPr lang="zh-CN" altLang="en-US" sz="1600" dirty="0">
                <a:latin typeface="等线" panose="02010600030101010101" pitchFamily="2" charset="-122"/>
                <a:ea typeface="等线" panose="02010600030101010101" pitchFamily="2" charset="-122"/>
              </a:rPr>
              <a:t>收录的核心全文刊</a:t>
            </a:r>
            <a:r>
              <a:rPr lang="en-US" altLang="zh-CN" sz="1600" dirty="0">
                <a:latin typeface="等线" panose="02010600030101010101" pitchFamily="2" charset="-122"/>
                <a:ea typeface="等线" panose="02010600030101010101" pitchFamily="2" charset="-122"/>
              </a:rPr>
              <a:t>170</a:t>
            </a:r>
            <a:r>
              <a:rPr lang="zh-CN" altLang="en-US" sz="1600" dirty="0">
                <a:latin typeface="等线" panose="02010600030101010101" pitchFamily="2" charset="-122"/>
                <a:ea typeface="等线" panose="02010600030101010101" pitchFamily="2" charset="-122"/>
              </a:rPr>
              <a:t>种</a:t>
            </a:r>
            <a:r>
              <a:rPr lang="en-US" altLang="zh-CN" sz="1600" dirty="0">
                <a:latin typeface="等线" panose="02010600030101010101" pitchFamily="2" charset="-122"/>
                <a:ea typeface="等线" panose="02010600030101010101" pitchFamily="2" charset="-122"/>
              </a:rPr>
              <a:t>,SSCI</a:t>
            </a:r>
            <a:r>
              <a:rPr lang="zh-CN" altLang="en-US" sz="1600" dirty="0">
                <a:latin typeface="等线" panose="02010600030101010101" pitchFamily="2" charset="-122"/>
                <a:ea typeface="等线" panose="02010600030101010101" pitchFamily="2" charset="-122"/>
              </a:rPr>
              <a:t>收录的核心全文刊</a:t>
            </a:r>
            <a:r>
              <a:rPr lang="en-US" altLang="zh-CN" sz="1600" dirty="0">
                <a:latin typeface="等线" panose="02010600030101010101" pitchFamily="2" charset="-122"/>
                <a:ea typeface="等线" panose="02010600030101010101" pitchFamily="2" charset="-122"/>
              </a:rPr>
              <a:t>400</a:t>
            </a:r>
            <a:r>
              <a:rPr lang="zh-CN" altLang="en-US" sz="1600" dirty="0">
                <a:latin typeface="等线" panose="02010600030101010101" pitchFamily="2" charset="-122"/>
                <a:ea typeface="等线" panose="02010600030101010101" pitchFamily="2" charset="-122"/>
              </a:rPr>
              <a:t>多种。</a:t>
            </a:r>
            <a:endParaRPr lang="en-US" altLang="zh-CN" sz="1600" dirty="0">
              <a:latin typeface="等线" panose="02010600030101010101" pitchFamily="2" charset="-122"/>
              <a:ea typeface="等线" panose="02010600030101010101" pitchFamily="2" charset="-122"/>
            </a:endParaRPr>
          </a:p>
          <a:p>
            <a:endParaRPr lang="zh-CN" alt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⑦ </a:t>
            </a:r>
            <a:r>
              <a:rPr lang="en-US" altLang="zh-CN" sz="1600" dirty="0">
                <a:latin typeface="等线" panose="02010600030101010101" pitchFamily="2" charset="-122"/>
                <a:ea typeface="等线" panose="02010600030101010101" pitchFamily="2" charset="-122"/>
              </a:rPr>
              <a:t>Academic Search Premier: </a:t>
            </a:r>
            <a:r>
              <a:rPr lang="en-US" altLang="zh-CN" sz="1600" b="1" dirty="0">
                <a:solidFill>
                  <a:srgbClr val="0070C0"/>
                </a:solidFill>
                <a:latin typeface="等线" panose="02010600030101010101" pitchFamily="2" charset="-122"/>
                <a:ea typeface="等线" panose="02010600030101010101" pitchFamily="2" charset="-122"/>
              </a:rPr>
              <a:t>EBSCO</a:t>
            </a:r>
            <a:r>
              <a:rPr lang="zh-CN" altLang="en-US" sz="1600" dirty="0">
                <a:latin typeface="等线" panose="02010600030101010101" pitchFamily="2" charset="-122"/>
                <a:ea typeface="等线" panose="02010600030101010101" pitchFamily="2" charset="-122"/>
              </a:rPr>
              <a:t>公司出品</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该公司也是全球最大的文献信息服务公司之一</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它可以提供近百个数据库为全世界用户服务</a:t>
            </a:r>
            <a:r>
              <a:rPr lang="en-US" altLang="zh-CN" sz="1600" dirty="0">
                <a:latin typeface="等线" panose="02010600030101010101" pitchFamily="2" charset="-122"/>
                <a:ea typeface="等线" panose="02010600030101010101" pitchFamily="2" charset="-122"/>
              </a:rPr>
              <a:t>,Academic Search Premier</a:t>
            </a:r>
            <a:r>
              <a:rPr lang="zh-CN" altLang="en-US" sz="1600" dirty="0">
                <a:latin typeface="等线" panose="02010600030101010101" pitchFamily="2" charset="-122"/>
                <a:ea typeface="等线" panose="02010600030101010101" pitchFamily="2" charset="-122"/>
              </a:rPr>
              <a:t>是其中一个比较适合大学使用的数据库。该库收录有生物科学、工商经济、资讯科技、通讯传播、工程、教育、艺术、文学、医药学等领域的</a:t>
            </a:r>
            <a:r>
              <a:rPr lang="en-US" altLang="zh-CN" sz="1600" dirty="0">
                <a:latin typeface="等线" panose="02010600030101010101" pitchFamily="2" charset="-122"/>
                <a:ea typeface="等线" panose="02010600030101010101" pitchFamily="2" charset="-122"/>
              </a:rPr>
              <a:t>7000</a:t>
            </a:r>
            <a:r>
              <a:rPr lang="zh-CN" altLang="en-US" sz="1600" dirty="0">
                <a:latin typeface="等线" panose="02010600030101010101" pitchFamily="2" charset="-122"/>
                <a:ea typeface="等线" panose="02010600030101010101" pitchFamily="2" charset="-122"/>
              </a:rPr>
              <a:t>多种期刊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内含同行评审期刊</a:t>
            </a:r>
            <a:r>
              <a:rPr lang="en-US" altLang="zh-CN" sz="1600" dirty="0">
                <a:latin typeface="等线" panose="02010600030101010101" pitchFamily="2" charset="-122"/>
                <a:ea typeface="等线" panose="02010600030101010101" pitchFamily="2" charset="-122"/>
              </a:rPr>
              <a:t>6477</a:t>
            </a:r>
            <a:r>
              <a:rPr lang="zh-CN" altLang="en-US" sz="1600" dirty="0">
                <a:latin typeface="等线" panose="02010600030101010101" pitchFamily="2" charset="-122"/>
                <a:ea typeface="等线" panose="02010600030101010101" pitchFamily="2" charset="-122"/>
              </a:rPr>
              <a:t>余种</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其中有</a:t>
            </a:r>
            <a:r>
              <a:rPr lang="en-US" altLang="zh-CN" sz="1600" dirty="0">
                <a:latin typeface="等线" panose="02010600030101010101" pitchFamily="2" charset="-122"/>
                <a:ea typeface="等线" panose="02010600030101010101" pitchFamily="2" charset="-122"/>
              </a:rPr>
              <a:t>4,000</a:t>
            </a:r>
            <a:r>
              <a:rPr lang="zh-CN" altLang="en-US" sz="1600" dirty="0">
                <a:latin typeface="等线" panose="02010600030101010101" pitchFamily="2" charset="-122"/>
                <a:ea typeface="等线" panose="02010600030101010101" pitchFamily="2" charset="-122"/>
              </a:rPr>
              <a:t>余种全文刊</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内含同行评审期刊</a:t>
            </a:r>
            <a:r>
              <a:rPr lang="en-US" altLang="zh-CN" sz="1600" dirty="0">
                <a:latin typeface="等线" panose="02010600030101010101" pitchFamily="2" charset="-122"/>
                <a:ea typeface="等线" panose="02010600030101010101" pitchFamily="2" charset="-122"/>
              </a:rPr>
              <a:t>2401</a:t>
            </a:r>
            <a:r>
              <a:rPr lang="zh-CN" altLang="en-US" sz="1600" dirty="0">
                <a:latin typeface="等线" panose="02010600030101010101" pitchFamily="2" charset="-122"/>
                <a:ea typeface="等线" panose="02010600030101010101" pitchFamily="2" charset="-122"/>
              </a:rPr>
              <a:t>种</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a:t>
            </a:r>
            <a:endParaRPr sz="1600" dirty="0">
              <a:latin typeface="等线" panose="02010600030101010101" pitchFamily="2" charset="-122"/>
              <a:ea typeface="等线" panose="02010600030101010101" pitchFamily="2" charset="-122"/>
            </a:endParaRPr>
          </a:p>
          <a:p>
            <a:endParaRPr dirty="0"/>
          </a:p>
        </p:txBody>
      </p:sp>
      <p:pic>
        <p:nvPicPr>
          <p:cNvPr id="4" name="图片 3">
            <a:extLst>
              <a:ext uri="{FF2B5EF4-FFF2-40B4-BE49-F238E27FC236}">
                <a16:creationId xmlns:a16="http://schemas.microsoft.com/office/drawing/2014/main" id="{9581FF09-2284-477B-B03D-5DAC85F4CEA4}"/>
              </a:ext>
            </a:extLst>
          </p:cNvPr>
          <p:cNvPicPr>
            <a:picLocks noChangeAspect="1"/>
          </p:cNvPicPr>
          <p:nvPr/>
        </p:nvPicPr>
        <p:blipFill>
          <a:blip r:embed="rId3"/>
          <a:stretch>
            <a:fillRect/>
          </a:stretch>
        </p:blipFill>
        <p:spPr>
          <a:xfrm>
            <a:off x="211813" y="313616"/>
            <a:ext cx="1481760" cy="444528"/>
          </a:xfrm>
          <a:prstGeom prst="rect">
            <a:avLst/>
          </a:prstGeom>
        </p:spPr>
      </p:pic>
      <p:pic>
        <p:nvPicPr>
          <p:cNvPr id="5" name="图片 4">
            <a:extLst>
              <a:ext uri="{FF2B5EF4-FFF2-40B4-BE49-F238E27FC236}">
                <a16:creationId xmlns:a16="http://schemas.microsoft.com/office/drawing/2014/main" id="{E449FBFA-1E64-46BD-95FA-5E1B5A9317FA}"/>
              </a:ext>
            </a:extLst>
          </p:cNvPr>
          <p:cNvPicPr>
            <a:picLocks noChangeAspect="1"/>
          </p:cNvPicPr>
          <p:nvPr/>
        </p:nvPicPr>
        <p:blipFill>
          <a:blip r:embed="rId4"/>
          <a:stretch>
            <a:fillRect/>
          </a:stretch>
        </p:blipFill>
        <p:spPr>
          <a:xfrm>
            <a:off x="160048" y="1594210"/>
            <a:ext cx="1533525" cy="590550"/>
          </a:xfrm>
          <a:prstGeom prst="rect">
            <a:avLst/>
          </a:prstGeom>
        </p:spPr>
      </p:pic>
      <p:pic>
        <p:nvPicPr>
          <p:cNvPr id="6" name="图片 5">
            <a:extLst>
              <a:ext uri="{FF2B5EF4-FFF2-40B4-BE49-F238E27FC236}">
                <a16:creationId xmlns:a16="http://schemas.microsoft.com/office/drawing/2014/main" id="{02A98AE9-042B-4667-B5EB-2C372FCB488E}"/>
              </a:ext>
            </a:extLst>
          </p:cNvPr>
          <p:cNvPicPr>
            <a:picLocks noChangeAspect="1"/>
          </p:cNvPicPr>
          <p:nvPr/>
        </p:nvPicPr>
        <p:blipFill>
          <a:blip r:embed="rId5"/>
          <a:stretch>
            <a:fillRect/>
          </a:stretch>
        </p:blipFill>
        <p:spPr>
          <a:xfrm>
            <a:off x="160048" y="3269597"/>
            <a:ext cx="1419591" cy="590550"/>
          </a:xfrm>
          <a:prstGeom prst="rect">
            <a:avLst/>
          </a:prstGeom>
        </p:spPr>
      </p:pic>
    </p:spTree>
    <p:extLst>
      <p:ext uri="{BB962C8B-B14F-4D97-AF65-F5344CB8AC3E}">
        <p14:creationId xmlns:p14="http://schemas.microsoft.com/office/powerpoint/2010/main" val="153311368"/>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6" name="TextShape 1"/>
          <p:cNvSpPr txBox="1"/>
          <p:nvPr/>
        </p:nvSpPr>
        <p:spPr>
          <a:xfrm>
            <a:off x="2281455" y="843558"/>
            <a:ext cx="6106969" cy="4067392"/>
          </a:xfrm>
          <a:prstGeom prst="rect">
            <a:avLst/>
          </a:prstGeom>
        </p:spPr>
        <p:txBody>
          <a:bodyPr lIns="90000" tIns="45000" rIns="90000" bIns="45000"/>
          <a:lstStyle/>
          <a:p>
            <a:r>
              <a:rPr lang="zh-CN" altLang="en-US" sz="1600" dirty="0">
                <a:latin typeface="等线" panose="02010600030101010101" pitchFamily="2" charset="-122"/>
                <a:ea typeface="等线" panose="02010600030101010101" pitchFamily="2" charset="-122"/>
              </a:rPr>
              <a:t>利用文摘索引型检索工具</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数据库</a:t>
            </a:r>
          </a:p>
          <a:p>
            <a:endParaRPr lang="zh-CN" alt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①如果需要查找外文期刊文献</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那么选择查找自然科学的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科学引文索引</a:t>
            </a:r>
            <a:r>
              <a:rPr lang="en-US" altLang="zh-CN" sz="1600" dirty="0">
                <a:latin typeface="等线" panose="02010600030101010101" pitchFamily="2" charset="-122"/>
                <a:ea typeface="等线" panose="02010600030101010101" pitchFamily="2" charset="-122"/>
              </a:rPr>
              <a:t>》(</a:t>
            </a:r>
            <a:r>
              <a:rPr lang="en-US" sz="1600" dirty="0">
                <a:latin typeface="等线" panose="02010600030101010101" pitchFamily="2" charset="-122"/>
                <a:ea typeface="等线" panose="02010600030101010101" pitchFamily="2" charset="-122"/>
              </a:rPr>
              <a:t>Science Citation Index, </a:t>
            </a:r>
            <a:r>
              <a:rPr lang="en-US" sz="1600" b="1" dirty="0">
                <a:solidFill>
                  <a:srgbClr val="0070C0"/>
                </a:solidFill>
                <a:latin typeface="等线" panose="02010600030101010101" pitchFamily="2" charset="-122"/>
                <a:ea typeface="等线" panose="02010600030101010101" pitchFamily="2" charset="-122"/>
              </a:rPr>
              <a:t>SCI</a:t>
            </a:r>
            <a:r>
              <a:rPr lang="en-US"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查找社会科学的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社会科学引文索引</a:t>
            </a:r>
            <a:r>
              <a:rPr lang="en-US" altLang="zh-CN" sz="1600" dirty="0">
                <a:latin typeface="等线" panose="02010600030101010101" pitchFamily="2" charset="-122"/>
                <a:ea typeface="等线" panose="02010600030101010101" pitchFamily="2" charset="-122"/>
              </a:rPr>
              <a:t>》(</a:t>
            </a:r>
            <a:r>
              <a:rPr lang="en-US" sz="1600" dirty="0">
                <a:latin typeface="等线" panose="02010600030101010101" pitchFamily="2" charset="-122"/>
                <a:ea typeface="等线" panose="02010600030101010101" pitchFamily="2" charset="-122"/>
              </a:rPr>
              <a:t>Social Science Citation Index, SSCI)、</a:t>
            </a:r>
            <a:r>
              <a:rPr lang="zh-CN" altLang="en-US" sz="1600" dirty="0">
                <a:latin typeface="等线" panose="02010600030101010101" pitchFamily="2" charset="-122"/>
                <a:ea typeface="等线" panose="02010600030101010101" pitchFamily="2" charset="-122"/>
              </a:rPr>
              <a:t>查找工程技术信息的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工程索引</a:t>
            </a:r>
            <a:r>
              <a:rPr lang="en-US" altLang="zh-CN" sz="1600" dirty="0">
                <a:latin typeface="等线" panose="02010600030101010101" pitchFamily="2" charset="-122"/>
                <a:ea typeface="等线" panose="02010600030101010101" pitchFamily="2" charset="-122"/>
              </a:rPr>
              <a:t>》(</a:t>
            </a:r>
            <a:r>
              <a:rPr lang="en-US" sz="1600" dirty="0">
                <a:latin typeface="等线" panose="02010600030101010101" pitchFamily="2" charset="-122"/>
                <a:ea typeface="等线" panose="02010600030101010101" pitchFamily="2" charset="-122"/>
              </a:rPr>
              <a:t>Engineering Index, </a:t>
            </a:r>
            <a:r>
              <a:rPr lang="en-US" sz="1600" b="1" dirty="0">
                <a:solidFill>
                  <a:srgbClr val="0070C0"/>
                </a:solidFill>
                <a:latin typeface="等线" panose="02010600030101010101" pitchFamily="2" charset="-122"/>
                <a:ea typeface="等线" panose="02010600030101010101" pitchFamily="2" charset="-122"/>
              </a:rPr>
              <a:t>EI</a:t>
            </a:r>
            <a:r>
              <a:rPr lang="en-US"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查找化学文献的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化学文摘</a:t>
            </a:r>
            <a:r>
              <a:rPr lang="en-US" altLang="zh-CN" sz="1600" dirty="0">
                <a:latin typeface="等线" panose="02010600030101010101" pitchFamily="2" charset="-122"/>
                <a:ea typeface="等线" panose="02010600030101010101" pitchFamily="2" charset="-122"/>
              </a:rPr>
              <a:t>》(</a:t>
            </a:r>
            <a:r>
              <a:rPr lang="en-US" sz="1600" dirty="0">
                <a:latin typeface="等线" panose="02010600030101010101" pitchFamily="2" charset="-122"/>
                <a:ea typeface="等线" panose="02010600030101010101" pitchFamily="2" charset="-122"/>
              </a:rPr>
              <a:t>Chemical Abstract, CA)、</a:t>
            </a:r>
            <a:r>
              <a:rPr lang="zh-CN" altLang="en-US" sz="1600" dirty="0">
                <a:latin typeface="等线" panose="02010600030101010101" pitchFamily="2" charset="-122"/>
                <a:ea typeface="等线" panose="02010600030101010101" pitchFamily="2" charset="-122"/>
              </a:rPr>
              <a:t>查找生命科学的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生物学文摘</a:t>
            </a:r>
            <a:r>
              <a:rPr lang="en-US" altLang="zh-CN" sz="1600" dirty="0">
                <a:latin typeface="等线" panose="02010600030101010101" pitchFamily="2" charset="-122"/>
                <a:ea typeface="等线" panose="02010600030101010101" pitchFamily="2" charset="-122"/>
              </a:rPr>
              <a:t>》(</a:t>
            </a:r>
            <a:r>
              <a:rPr lang="en-US" sz="1600" dirty="0">
                <a:latin typeface="等线" panose="02010600030101010101" pitchFamily="2" charset="-122"/>
                <a:ea typeface="等线" panose="02010600030101010101" pitchFamily="2" charset="-122"/>
              </a:rPr>
              <a:t>BIOSIS Previews, BP)、</a:t>
            </a:r>
            <a:r>
              <a:rPr lang="zh-CN" altLang="en-US" sz="1600" dirty="0">
                <a:latin typeface="等线" panose="02010600030101010101" pitchFamily="2" charset="-122"/>
                <a:ea typeface="等线" panose="02010600030101010101" pitchFamily="2" charset="-122"/>
              </a:rPr>
              <a:t>查找医学信息的</a:t>
            </a:r>
            <a:r>
              <a:rPr lang="en-US" altLang="zh-CN" sz="1600" dirty="0">
                <a:latin typeface="等线" panose="02010600030101010101" pitchFamily="2" charset="-122"/>
                <a:ea typeface="等线" panose="02010600030101010101" pitchFamily="2" charset="-122"/>
              </a:rPr>
              <a:t>《</a:t>
            </a:r>
            <a:r>
              <a:rPr lang="en-US" sz="1600" dirty="0">
                <a:latin typeface="等线" panose="02010600030101010101" pitchFamily="2" charset="-122"/>
                <a:ea typeface="等线" panose="02010600030101010101" pitchFamily="2" charset="-122"/>
              </a:rPr>
              <a:t>MEDLINE》</a:t>
            </a:r>
            <a:r>
              <a:rPr lang="zh-CN" altLang="en-US" sz="1600" dirty="0">
                <a:latin typeface="等线" panose="02010600030101010101" pitchFamily="2" charset="-122"/>
                <a:ea typeface="等线" panose="02010600030101010101" pitchFamily="2" charset="-122"/>
              </a:rPr>
              <a:t>等世界著名的权威检索工具将帮助我们迅速快捷的获取所需的期刊文献信息</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包括文章名称、作者、期刊名、卷期页码等</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我们可以根据这些信息找到相应的期刊获取全文。</a:t>
            </a:r>
          </a:p>
          <a:p>
            <a:endParaRPr lang="zh-CN" altLang="en-US"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②如果需要查找</a:t>
            </a:r>
            <a:r>
              <a:rPr lang="zh-CN" altLang="en-US" sz="1600" b="1" dirty="0">
                <a:solidFill>
                  <a:srgbClr val="0070C0"/>
                </a:solidFill>
                <a:latin typeface="等线" panose="02010600030101010101" pitchFamily="2" charset="-122"/>
                <a:ea typeface="等线" panose="02010600030101010101" pitchFamily="2" charset="-122"/>
              </a:rPr>
              <a:t>中文</a:t>
            </a:r>
            <a:r>
              <a:rPr lang="zh-CN" altLang="en-US" sz="1600" dirty="0">
                <a:latin typeface="等线" panose="02010600030101010101" pitchFamily="2" charset="-122"/>
                <a:ea typeface="等线" panose="02010600030101010101" pitchFamily="2" charset="-122"/>
              </a:rPr>
              <a:t>自然科学领域的期刊文献</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则可以选择重庆维普的</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中文科技期刊篇名数据库</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和万方的系列科技文献数据库。</a:t>
            </a:r>
          </a:p>
          <a:p>
            <a:endParaRPr sz="1600" dirty="0">
              <a:latin typeface="等线" panose="02010600030101010101" pitchFamily="2" charset="-122"/>
              <a:ea typeface="等线" panose="02010600030101010101" pitchFamily="2" charset="-122"/>
            </a:endParaRPr>
          </a:p>
        </p:txBody>
      </p:sp>
      <p:sp>
        <p:nvSpPr>
          <p:cNvPr id="3" name="文本框 2">
            <a:extLst>
              <a:ext uri="{FF2B5EF4-FFF2-40B4-BE49-F238E27FC236}">
                <a16:creationId xmlns:a16="http://schemas.microsoft.com/office/drawing/2014/main" id="{93EB50EB-0565-4BAC-94BA-DC3F2C43BFD5}"/>
              </a:ext>
            </a:extLst>
          </p:cNvPr>
          <p:cNvSpPr txBox="1"/>
          <p:nvPr/>
        </p:nvSpPr>
        <p:spPr>
          <a:xfrm>
            <a:off x="3596454" y="367097"/>
            <a:ext cx="1800493" cy="369332"/>
          </a:xfrm>
          <a:prstGeom prst="rect">
            <a:avLst/>
          </a:prstGeom>
          <a:noFill/>
        </p:spPr>
        <p:txBody>
          <a:bodyPr wrap="none" rtlCol="0">
            <a:spAutoFit/>
          </a:bodyPr>
          <a:lstStyle/>
          <a:p>
            <a:r>
              <a:rPr lang="zh-CN" altLang="en-US" dirty="0">
                <a:solidFill>
                  <a:srgbClr val="0070C0"/>
                </a:solidFill>
                <a:latin typeface="等线" panose="02010600030101010101" pitchFamily="2" charset="-122"/>
                <a:ea typeface="等线" panose="02010600030101010101" pitchFamily="2" charset="-122"/>
              </a:rPr>
              <a:t>文献的网上查询</a:t>
            </a:r>
          </a:p>
        </p:txBody>
      </p:sp>
      <p:pic>
        <p:nvPicPr>
          <p:cNvPr id="4" name="Picture 2" descr="http://image.cqvip.com/www/img/logo.png">
            <a:extLst>
              <a:ext uri="{FF2B5EF4-FFF2-40B4-BE49-F238E27FC236}">
                <a16:creationId xmlns:a16="http://schemas.microsoft.com/office/drawing/2014/main" id="{E4160F16-7B0A-4D91-BEF9-F5DF39857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50" y="3707318"/>
            <a:ext cx="11715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D7EA707-2BF4-45AD-A1F7-E9B0697CA69D}"/>
              </a:ext>
            </a:extLst>
          </p:cNvPr>
          <p:cNvPicPr>
            <a:picLocks noChangeAspect="1"/>
          </p:cNvPicPr>
          <p:nvPr/>
        </p:nvPicPr>
        <p:blipFill>
          <a:blip r:embed="rId3"/>
          <a:stretch>
            <a:fillRect/>
          </a:stretch>
        </p:blipFill>
        <p:spPr>
          <a:xfrm>
            <a:off x="1154134" y="3974018"/>
            <a:ext cx="885739" cy="368659"/>
          </a:xfrm>
          <a:prstGeom prst="rect">
            <a:avLst/>
          </a:prstGeom>
        </p:spPr>
      </p:pic>
      <p:pic>
        <p:nvPicPr>
          <p:cNvPr id="6" name="图片 5">
            <a:extLst>
              <a:ext uri="{FF2B5EF4-FFF2-40B4-BE49-F238E27FC236}">
                <a16:creationId xmlns:a16="http://schemas.microsoft.com/office/drawing/2014/main" id="{0EA52E89-5F4A-4A2F-992E-A50F801F8CC5}"/>
              </a:ext>
            </a:extLst>
          </p:cNvPr>
          <p:cNvPicPr>
            <a:picLocks noChangeAspect="1"/>
          </p:cNvPicPr>
          <p:nvPr/>
        </p:nvPicPr>
        <p:blipFill>
          <a:blip r:embed="rId4"/>
          <a:stretch>
            <a:fillRect/>
          </a:stretch>
        </p:blipFill>
        <p:spPr>
          <a:xfrm>
            <a:off x="478906" y="3974018"/>
            <a:ext cx="667732" cy="376066"/>
          </a:xfrm>
          <a:prstGeom prst="rect">
            <a:avLst/>
          </a:prstGeom>
        </p:spPr>
      </p:pic>
      <p:pic>
        <p:nvPicPr>
          <p:cNvPr id="2" name="图片 1">
            <a:extLst>
              <a:ext uri="{FF2B5EF4-FFF2-40B4-BE49-F238E27FC236}">
                <a16:creationId xmlns:a16="http://schemas.microsoft.com/office/drawing/2014/main" id="{4D6E52EE-631F-49DF-B38F-CF0EF5999304}"/>
              </a:ext>
            </a:extLst>
          </p:cNvPr>
          <p:cNvPicPr>
            <a:picLocks noChangeAspect="1"/>
          </p:cNvPicPr>
          <p:nvPr/>
        </p:nvPicPr>
        <p:blipFill>
          <a:blip r:embed="rId5"/>
          <a:stretch>
            <a:fillRect/>
          </a:stretch>
        </p:blipFill>
        <p:spPr>
          <a:xfrm>
            <a:off x="431092" y="2035046"/>
            <a:ext cx="1674323" cy="466725"/>
          </a:xfrm>
          <a:prstGeom prst="rect">
            <a:avLst/>
          </a:prstGeom>
        </p:spPr>
      </p:pic>
      <p:pic>
        <p:nvPicPr>
          <p:cNvPr id="7" name="图片 6">
            <a:extLst>
              <a:ext uri="{FF2B5EF4-FFF2-40B4-BE49-F238E27FC236}">
                <a16:creationId xmlns:a16="http://schemas.microsoft.com/office/drawing/2014/main" id="{7A355323-9BF8-4430-B902-B773BA7EAE79}"/>
              </a:ext>
            </a:extLst>
          </p:cNvPr>
          <p:cNvPicPr>
            <a:picLocks noChangeAspect="1"/>
          </p:cNvPicPr>
          <p:nvPr/>
        </p:nvPicPr>
        <p:blipFill>
          <a:blip r:embed="rId6"/>
          <a:stretch>
            <a:fillRect/>
          </a:stretch>
        </p:blipFill>
        <p:spPr>
          <a:xfrm>
            <a:off x="431093" y="1463110"/>
            <a:ext cx="1674323" cy="3691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D693EBC3-B6C2-4CB4-BED7-CC57E51A13E7}"/>
              </a:ext>
            </a:extLst>
          </p:cNvPr>
          <p:cNvSpPr/>
          <p:nvPr/>
        </p:nvSpPr>
        <p:spPr>
          <a:xfrm>
            <a:off x="0" y="1800360"/>
            <a:ext cx="9161640" cy="1024920"/>
          </a:xfrm>
          <a:prstGeom prst="rect">
            <a:avLst/>
          </a:prstGeom>
          <a:blipFill>
            <a:blip r:embed="rId3"/>
            <a:tile/>
          </a:blipFill>
          <a:ln w="25560">
            <a:noFill/>
          </a:ln>
        </p:spPr>
        <p:txBody>
          <a:bodyPr/>
          <a:lstStyle/>
          <a:p>
            <a:endParaRPr lang="zh-CN" altLang="en-US"/>
          </a:p>
        </p:txBody>
      </p:sp>
      <p:sp>
        <p:nvSpPr>
          <p:cNvPr id="8" name="CustomShape 3">
            <a:extLst>
              <a:ext uri="{FF2B5EF4-FFF2-40B4-BE49-F238E27FC236}">
                <a16:creationId xmlns:a16="http://schemas.microsoft.com/office/drawing/2014/main" id="{8B2FDB0E-4165-4790-BE21-C946D261E4B2}"/>
              </a:ext>
            </a:extLst>
          </p:cNvPr>
          <p:cNvSpPr/>
          <p:nvPr/>
        </p:nvSpPr>
        <p:spPr>
          <a:xfrm>
            <a:off x="3395309" y="1249718"/>
            <a:ext cx="2220445" cy="2221037"/>
          </a:xfrm>
          <a:prstGeom prst="ellipse">
            <a:avLst/>
          </a:prstGeom>
          <a:gradFill>
            <a:gsLst>
              <a:gs pos="0">
                <a:srgbClr val="FFFFFF"/>
              </a:gs>
              <a:gs pos="100000">
                <a:srgbClr val="DBDBDD"/>
              </a:gs>
            </a:gsLst>
            <a:path path="circle"/>
          </a:gradFill>
          <a:ln w="19080">
            <a:solidFill>
              <a:srgbClr val="FFFFFF"/>
            </a:solidFill>
            <a:round/>
          </a:ln>
        </p:spPr>
        <p:txBody>
          <a:bodyPr/>
          <a:lstStyle/>
          <a:p>
            <a:endParaRPr lang="zh-CN" altLang="en-US"/>
          </a:p>
        </p:txBody>
      </p:sp>
      <p:sp>
        <p:nvSpPr>
          <p:cNvPr id="9" name="CustomShape 4">
            <a:extLst>
              <a:ext uri="{FF2B5EF4-FFF2-40B4-BE49-F238E27FC236}">
                <a16:creationId xmlns:a16="http://schemas.microsoft.com/office/drawing/2014/main" id="{2D18056B-6250-4999-B15F-5617D0B5341A}"/>
              </a:ext>
            </a:extLst>
          </p:cNvPr>
          <p:cNvSpPr/>
          <p:nvPr/>
        </p:nvSpPr>
        <p:spPr>
          <a:xfrm flipH="1">
            <a:off x="3570936" y="1434986"/>
            <a:ext cx="1860037" cy="1860629"/>
          </a:xfrm>
          <a:prstGeom prst="ellipse">
            <a:avLst/>
          </a:prstGeom>
          <a:blipFill>
            <a:blip r:embed="rId3"/>
            <a:tile/>
          </a:blipFill>
          <a:ln w="19080">
            <a:noFill/>
          </a:ln>
        </p:spPr>
        <p:txBody>
          <a:bodyPr/>
          <a:lstStyle/>
          <a:p>
            <a:endParaRPr lang="zh-CN" altLang="en-US"/>
          </a:p>
        </p:txBody>
      </p:sp>
      <p:sp>
        <p:nvSpPr>
          <p:cNvPr id="10" name="CustomShape 5">
            <a:extLst>
              <a:ext uri="{FF2B5EF4-FFF2-40B4-BE49-F238E27FC236}">
                <a16:creationId xmlns:a16="http://schemas.microsoft.com/office/drawing/2014/main" id="{B1D01E53-AC3A-4A70-B7F6-D5DDFABFACB1}"/>
              </a:ext>
            </a:extLst>
          </p:cNvPr>
          <p:cNvSpPr/>
          <p:nvPr/>
        </p:nvSpPr>
        <p:spPr>
          <a:xfrm>
            <a:off x="3865258" y="1649638"/>
            <a:ext cx="1413483" cy="1431326"/>
          </a:xfrm>
          <a:prstGeom prst="rect">
            <a:avLst/>
          </a:prstGeom>
          <a:noFill/>
          <a:ln>
            <a:noFill/>
          </a:ln>
        </p:spPr>
        <p:txBody>
          <a:bodyPr wrap="none" lIns="68400" tIns="34200" rIns="68400" bIns="34200"/>
          <a:lstStyle/>
          <a:p>
            <a:pPr>
              <a:lnSpc>
                <a:spcPct val="100000"/>
              </a:lnSpc>
            </a:pPr>
            <a:r>
              <a:rPr lang="zh-CN" altLang="en-US" sz="4500" dirty="0">
                <a:solidFill>
                  <a:srgbClr val="FFFFFF"/>
                </a:solidFill>
                <a:latin typeface="等线" panose="02010600030101010101" pitchFamily="2" charset="-122"/>
                <a:ea typeface="等线" panose="02010600030101010101" pitchFamily="2" charset="-122"/>
              </a:rPr>
              <a:t>特种</a:t>
            </a:r>
            <a:endParaRPr lang="en-US" altLang="zh-CN" sz="4500" dirty="0">
              <a:solidFill>
                <a:srgbClr val="FFFFFF"/>
              </a:solidFill>
              <a:latin typeface="等线" panose="02010600030101010101" pitchFamily="2" charset="-122"/>
              <a:ea typeface="等线" panose="02010600030101010101" pitchFamily="2" charset="-122"/>
            </a:endParaRPr>
          </a:p>
          <a:p>
            <a:pPr>
              <a:lnSpc>
                <a:spcPct val="100000"/>
              </a:lnSpc>
            </a:pPr>
            <a:r>
              <a:rPr lang="zh-CN" altLang="en-US" sz="4500" dirty="0">
                <a:solidFill>
                  <a:srgbClr val="FFFFFF"/>
                </a:solidFill>
                <a:latin typeface="等线" panose="02010600030101010101" pitchFamily="2" charset="-122"/>
                <a:ea typeface="等线" panose="02010600030101010101" pitchFamily="2" charset="-122"/>
              </a:rPr>
              <a:t>文献</a:t>
            </a:r>
            <a:endParaRPr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18114509"/>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rgbClr val="FFC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1882</TotalTime>
  <Words>3087</Words>
  <Application>Microsoft Office PowerPoint</Application>
  <PresentationFormat>全屏显示(16:9)</PresentationFormat>
  <Paragraphs>293</Paragraphs>
  <Slides>37</Slides>
  <Notes>24</Notes>
  <HiddenSlides>0</HiddenSlides>
  <MMClips>0</MMClips>
  <ScaleCrop>false</ScaleCrop>
  <HeadingPairs>
    <vt:vector size="6" baseType="variant">
      <vt:variant>
        <vt:lpstr>已用的字体</vt:lpstr>
      </vt:variant>
      <vt:variant>
        <vt:i4>10</vt:i4>
      </vt:variant>
      <vt:variant>
        <vt:lpstr>主题</vt:lpstr>
      </vt:variant>
      <vt:variant>
        <vt:i4>16</vt:i4>
      </vt:variant>
      <vt:variant>
        <vt:lpstr>幻灯片标题</vt:lpstr>
      </vt:variant>
      <vt:variant>
        <vt:i4>37</vt:i4>
      </vt:variant>
    </vt:vector>
  </HeadingPairs>
  <TitlesOfParts>
    <vt:vector size="63" baseType="lpstr">
      <vt:lpstr>Gill Sans</vt:lpstr>
      <vt:lpstr>ITC Avant Garde Std Bk</vt:lpstr>
      <vt:lpstr>等线</vt:lpstr>
      <vt:lpstr>楷体</vt:lpstr>
      <vt:lpstr>宋体</vt:lpstr>
      <vt:lpstr>微软雅黑</vt:lpstr>
      <vt:lpstr>Arial</vt:lpstr>
      <vt:lpstr>Calibri</vt:lpstr>
      <vt:lpstr>Calibri Light</vt:lpstr>
      <vt:lpstr>Impact</vt:lpstr>
      <vt:lpstr>Office Theme</vt:lpstr>
      <vt:lpstr>1_Office Theme</vt:lpstr>
      <vt:lpstr>2_Office Theme</vt:lpstr>
      <vt:lpstr>4_Office Theme</vt:lpstr>
      <vt:lpstr>6_Office Theme</vt:lpstr>
      <vt:lpstr>7_Office Theme</vt:lpstr>
      <vt:lpstr>Office 主题</vt:lpstr>
      <vt:lpstr>1_Office 主题</vt:lpstr>
      <vt:lpstr>5_Office Theme</vt:lpstr>
      <vt:lpstr>8_Office Theme</vt:lpstr>
      <vt:lpstr>9_Office Theme</vt:lpstr>
      <vt:lpstr>10_Office Theme</vt:lpstr>
      <vt:lpstr>11_Office Theme</vt:lpstr>
      <vt:lpstr>12_Office Theme</vt:lpstr>
      <vt:lpstr>13_Office Theme</vt:lpstr>
      <vt:lpstr>15_Office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CNKI</dc:creator>
  <cp:lastModifiedBy>ZHONG Lucky RX</cp:lastModifiedBy>
  <cp:revision>101</cp:revision>
  <dcterms:created xsi:type="dcterms:W3CDTF">2018-08-16T02:38:03Z</dcterms:created>
  <dcterms:modified xsi:type="dcterms:W3CDTF">2019-09-23T14:43:19Z</dcterms:modified>
</cp:coreProperties>
</file>